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handoutMasterIdLst>
    <p:handoutMasterId r:id="rId9"/>
  </p:handoutMasterIdLst>
  <p:sldIdLst>
    <p:sldId id="256" r:id="rId2"/>
    <p:sldId id="265" r:id="rId3"/>
    <p:sldId id="258" r:id="rId4"/>
    <p:sldId id="259" r:id="rId5"/>
    <p:sldId id="264" r:id="rId6"/>
    <p:sldId id="261" r:id="rId7"/>
  </p:sldIdLst>
  <p:sldSz cx="7556500" cy="10693400"/>
  <p:notesSz cx="7556500" cy="106934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EFF"/>
    <a:srgbClr val="00CE36"/>
    <a:srgbClr val="FF1E00"/>
    <a:srgbClr val="033987"/>
    <a:srgbClr val="0438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A111915-BE36-4E01-A7E5-04B1672EAD32}" styleName="浅色样式 2 - 强调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4C1A8A3-306A-4EB7-A6B1-4F7E0EB9C5D6}" styleName="中度样式 3 - 强调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621" autoAdjust="0"/>
    <p:restoredTop sz="94660"/>
  </p:normalViewPr>
  <p:slideViewPr>
    <p:cSldViewPr>
      <p:cViewPr>
        <p:scale>
          <a:sx n="66" d="100"/>
          <a:sy n="66" d="100"/>
        </p:scale>
        <p:origin x="1876" y="32"/>
      </p:cViewPr>
      <p:guideLst>
        <p:guide orient="horz" pos="2880"/>
        <p:guide pos="2160"/>
      </p:guideLst>
    </p:cSldViewPr>
  </p:slideViewPr>
  <p:notesTextViewPr>
    <p:cViewPr>
      <p:scale>
        <a:sx n="100" d="100"/>
        <a:sy n="100" d="100"/>
      </p:scale>
      <p:origin x="0" y="0"/>
    </p:cViewPr>
  </p:notesTextViewPr>
  <p:notesViewPr>
    <p:cSldViewPr>
      <p:cViewPr varScale="1">
        <p:scale>
          <a:sx n="57" d="100"/>
          <a:sy n="57" d="100"/>
        </p:scale>
        <p:origin x="3211" y="5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4279900" y="0"/>
            <a:ext cx="3275013" cy="536575"/>
          </a:xfrm>
          <a:prstGeom prst="rect">
            <a:avLst/>
          </a:prstGeom>
        </p:spPr>
        <p:txBody>
          <a:bodyPr vert="horz" lIns="91440" tIns="45720" rIns="91440" bIns="45720" rtlCol="0"/>
          <a:lstStyle>
            <a:lvl1pPr algn="r">
              <a:defRPr sz="1200"/>
            </a:lvl1pPr>
          </a:lstStyle>
          <a:p>
            <a:fld id="{0A257064-DC22-41D8-95EE-0B1C8739D461}" type="datetimeFigureOut">
              <a:rPr lang="zh-CN" altLang="en-US" smtClean="0"/>
              <a:t>2026/4/25</a:t>
            </a:fld>
            <a:endParaRPr lang="zh-CN" altLang="en-US"/>
          </a:p>
        </p:txBody>
      </p:sp>
      <p:sp>
        <p:nvSpPr>
          <p:cNvPr id="4" name="页脚占位符 3"/>
          <p:cNvSpPr>
            <a:spLocks noGrp="1"/>
          </p:cNvSpPr>
          <p:nvPr>
            <p:ph type="ftr" sz="quarter" idx="2"/>
          </p:nvPr>
        </p:nvSpPr>
        <p:spPr>
          <a:xfrm>
            <a:off x="0" y="10156825"/>
            <a:ext cx="3275013" cy="536575"/>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4279900" y="10156825"/>
            <a:ext cx="3275013" cy="536575"/>
          </a:xfrm>
          <a:prstGeom prst="rect">
            <a:avLst/>
          </a:prstGeom>
        </p:spPr>
        <p:txBody>
          <a:bodyPr vert="horz" lIns="91440" tIns="45720" rIns="91440" bIns="45720" rtlCol="0" anchor="b"/>
          <a:lstStyle>
            <a:lvl1pPr algn="r">
              <a:defRPr sz="1200"/>
            </a:lvl1pPr>
          </a:lstStyle>
          <a:p>
            <a:fld id="{AACDEB46-6232-4B0F-80C0-9D2A5A14C2AA}" type="slidenum">
              <a:rPr lang="zh-CN" altLang="en-US" smtClean="0"/>
              <a:t>‹#›</a:t>
            </a:fld>
            <a:endParaRPr lang="zh-CN" altLang="en-US"/>
          </a:p>
        </p:txBody>
      </p:sp>
    </p:spTree>
    <p:extLst>
      <p:ext uri="{BB962C8B-B14F-4D97-AF65-F5344CB8AC3E}">
        <p14:creationId xmlns:p14="http://schemas.microsoft.com/office/powerpoint/2010/main" val="32260352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275013" cy="536575"/>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4279900" y="0"/>
            <a:ext cx="3275013" cy="536575"/>
          </a:xfrm>
          <a:prstGeom prst="rect">
            <a:avLst/>
          </a:prstGeom>
        </p:spPr>
        <p:txBody>
          <a:bodyPr vert="horz" lIns="91440" tIns="45720" rIns="91440" bIns="45720" rtlCol="0"/>
          <a:lstStyle>
            <a:lvl1pPr algn="r">
              <a:defRPr sz="1200"/>
            </a:lvl1pPr>
          </a:lstStyle>
          <a:p>
            <a:fld id="{095195B9-8CAF-4525-A30B-57FA7431261C}" type="datetimeFigureOut">
              <a:rPr lang="zh-CN" altLang="en-US" smtClean="0"/>
              <a:t>2026/4/25</a:t>
            </a:fld>
            <a:endParaRPr lang="zh-CN" altLang="en-US"/>
          </a:p>
        </p:txBody>
      </p:sp>
      <p:sp>
        <p:nvSpPr>
          <p:cNvPr id="4" name="幻灯片图像占位符 3"/>
          <p:cNvSpPr>
            <a:spLocks noGrp="1" noRot="1" noChangeAspect="1"/>
          </p:cNvSpPr>
          <p:nvPr>
            <p:ph type="sldImg" idx="2"/>
          </p:nvPr>
        </p:nvSpPr>
        <p:spPr>
          <a:xfrm>
            <a:off x="2503488" y="1336675"/>
            <a:ext cx="2549525" cy="3608388"/>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755650" y="5146675"/>
            <a:ext cx="6045200" cy="42100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10156825"/>
            <a:ext cx="3275013" cy="536575"/>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4279900" y="10156825"/>
            <a:ext cx="3275013" cy="536575"/>
          </a:xfrm>
          <a:prstGeom prst="rect">
            <a:avLst/>
          </a:prstGeom>
        </p:spPr>
        <p:txBody>
          <a:bodyPr vert="horz" lIns="91440" tIns="45720" rIns="91440" bIns="45720" rtlCol="0" anchor="b"/>
          <a:lstStyle>
            <a:lvl1pPr algn="r">
              <a:defRPr sz="1200"/>
            </a:lvl1pPr>
          </a:lstStyle>
          <a:p>
            <a:fld id="{7F78B752-7BA8-411C-AF88-8B62BA5DDCE6}" type="slidenum">
              <a:rPr lang="zh-CN" altLang="en-US" smtClean="0"/>
              <a:t>‹#›</a:t>
            </a:fld>
            <a:endParaRPr lang="zh-CN" altLang="en-US"/>
          </a:p>
        </p:txBody>
      </p:sp>
    </p:spTree>
    <p:extLst>
      <p:ext uri="{BB962C8B-B14F-4D97-AF65-F5344CB8AC3E}">
        <p14:creationId xmlns:p14="http://schemas.microsoft.com/office/powerpoint/2010/main" val="2998484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F78B752-7BA8-411C-AF88-8B62BA5DDCE6}" type="slidenum">
              <a:rPr lang="zh-CN" altLang="en-US" smtClean="0"/>
              <a:t>1</a:t>
            </a:fld>
            <a:endParaRPr lang="zh-CN" altLang="en-US"/>
          </a:p>
        </p:txBody>
      </p:sp>
    </p:spTree>
    <p:extLst>
      <p:ext uri="{BB962C8B-B14F-4D97-AF65-F5344CB8AC3E}">
        <p14:creationId xmlns:p14="http://schemas.microsoft.com/office/powerpoint/2010/main" val="29614634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F78B752-7BA8-411C-AF88-8B62BA5DDCE6}" type="slidenum">
              <a:rPr lang="zh-CN" altLang="en-US" smtClean="0"/>
              <a:t>2</a:t>
            </a:fld>
            <a:endParaRPr lang="zh-CN" altLang="en-US"/>
          </a:p>
        </p:txBody>
      </p:sp>
    </p:spTree>
    <p:extLst>
      <p:ext uri="{BB962C8B-B14F-4D97-AF65-F5344CB8AC3E}">
        <p14:creationId xmlns:p14="http://schemas.microsoft.com/office/powerpoint/2010/main" val="29354134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F78B752-7BA8-411C-AF88-8B62BA5DDCE6}" type="slidenum">
              <a:rPr lang="zh-CN" altLang="en-US" smtClean="0"/>
              <a:t>3</a:t>
            </a:fld>
            <a:endParaRPr lang="zh-CN" altLang="en-US"/>
          </a:p>
        </p:txBody>
      </p:sp>
    </p:spTree>
    <p:extLst>
      <p:ext uri="{BB962C8B-B14F-4D97-AF65-F5344CB8AC3E}">
        <p14:creationId xmlns:p14="http://schemas.microsoft.com/office/powerpoint/2010/main" val="5727355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F78B752-7BA8-411C-AF88-8B62BA5DDCE6}" type="slidenum">
              <a:rPr lang="zh-CN" altLang="en-US" smtClean="0"/>
              <a:t>4</a:t>
            </a:fld>
            <a:endParaRPr lang="zh-CN" altLang="en-US"/>
          </a:p>
        </p:txBody>
      </p:sp>
    </p:spTree>
    <p:extLst>
      <p:ext uri="{BB962C8B-B14F-4D97-AF65-F5344CB8AC3E}">
        <p14:creationId xmlns:p14="http://schemas.microsoft.com/office/powerpoint/2010/main" val="287900873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7F78B752-7BA8-411C-AF88-8B62BA5DDCE6}" type="slidenum">
              <a:rPr lang="zh-CN" altLang="en-US" smtClean="0"/>
              <a:t>5</a:t>
            </a:fld>
            <a:endParaRPr lang="zh-CN" altLang="en-US"/>
          </a:p>
        </p:txBody>
      </p:sp>
    </p:spTree>
    <p:extLst>
      <p:ext uri="{BB962C8B-B14F-4D97-AF65-F5344CB8AC3E}">
        <p14:creationId xmlns:p14="http://schemas.microsoft.com/office/powerpoint/2010/main" val="22010683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033987"/>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033987"/>
                </a:solidFill>
                <a:latin typeface="Tahoma"/>
                <a:cs typeface="Tahoma"/>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1" i="0">
                <a:solidFill>
                  <a:srgbClr val="033987"/>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4/25/2026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0" y="251459"/>
            <a:ext cx="7560309" cy="400685"/>
          </a:xfrm>
          <a:custGeom>
            <a:avLst/>
            <a:gdLst/>
            <a:ahLst/>
            <a:cxnLst/>
            <a:rect l="l" t="t" r="r" b="b"/>
            <a:pathLst>
              <a:path w="7560309" h="400684">
                <a:moveTo>
                  <a:pt x="7560005" y="520"/>
                </a:moveTo>
                <a:lnTo>
                  <a:pt x="5196954" y="0"/>
                </a:lnTo>
                <a:lnTo>
                  <a:pt x="4670514" y="379044"/>
                </a:lnTo>
                <a:lnTo>
                  <a:pt x="0" y="379044"/>
                </a:lnTo>
                <a:lnTo>
                  <a:pt x="0" y="400494"/>
                </a:lnTo>
                <a:lnTo>
                  <a:pt x="6739052" y="400494"/>
                </a:lnTo>
                <a:lnTo>
                  <a:pt x="6739052" y="400227"/>
                </a:lnTo>
                <a:lnTo>
                  <a:pt x="7560005" y="400494"/>
                </a:lnTo>
                <a:lnTo>
                  <a:pt x="7560005" y="520"/>
                </a:lnTo>
                <a:close/>
              </a:path>
            </a:pathLst>
          </a:custGeom>
          <a:solidFill>
            <a:srgbClr val="003EFF"/>
          </a:solidFill>
        </p:spPr>
        <p:txBody>
          <a:bodyPr wrap="square" lIns="0" tIns="0" rIns="0" bIns="0" rtlCol="0"/>
          <a:lstStyle/>
          <a:p>
            <a:endParaRPr/>
          </a:p>
        </p:txBody>
      </p:sp>
      <p:sp>
        <p:nvSpPr>
          <p:cNvPr id="17" name="bg object 17"/>
          <p:cNvSpPr/>
          <p:nvPr/>
        </p:nvSpPr>
        <p:spPr>
          <a:xfrm>
            <a:off x="4537847" y="251448"/>
            <a:ext cx="612140" cy="388620"/>
          </a:xfrm>
          <a:custGeom>
            <a:avLst/>
            <a:gdLst/>
            <a:ahLst/>
            <a:cxnLst/>
            <a:rect l="l" t="t" r="r" b="b"/>
            <a:pathLst>
              <a:path w="612139" h="388620">
                <a:moveTo>
                  <a:pt x="612114" y="0"/>
                </a:moveTo>
                <a:lnTo>
                  <a:pt x="550090" y="50"/>
                </a:lnTo>
                <a:lnTo>
                  <a:pt x="0" y="388494"/>
                </a:lnTo>
                <a:lnTo>
                  <a:pt x="59875" y="388526"/>
                </a:lnTo>
                <a:lnTo>
                  <a:pt x="612114" y="0"/>
                </a:lnTo>
                <a:close/>
              </a:path>
            </a:pathLst>
          </a:custGeom>
          <a:solidFill>
            <a:srgbClr val="00CE36"/>
          </a:solidFill>
        </p:spPr>
        <p:txBody>
          <a:bodyPr wrap="square" lIns="0" tIns="0" rIns="0" bIns="0" rtlCol="0"/>
          <a:lstStyle/>
          <a:p>
            <a:endParaRPr/>
          </a:p>
        </p:txBody>
      </p:sp>
      <p:sp>
        <p:nvSpPr>
          <p:cNvPr id="18" name="bg object 18"/>
          <p:cNvSpPr/>
          <p:nvPr/>
        </p:nvSpPr>
        <p:spPr>
          <a:xfrm>
            <a:off x="4414770" y="251448"/>
            <a:ext cx="612140" cy="388620"/>
          </a:xfrm>
          <a:custGeom>
            <a:avLst/>
            <a:gdLst/>
            <a:ahLst/>
            <a:cxnLst/>
            <a:rect l="l" t="t" r="r" b="b"/>
            <a:pathLst>
              <a:path w="612139" h="388620">
                <a:moveTo>
                  <a:pt x="612114" y="0"/>
                </a:moveTo>
                <a:lnTo>
                  <a:pt x="550090" y="50"/>
                </a:lnTo>
                <a:lnTo>
                  <a:pt x="0" y="388494"/>
                </a:lnTo>
                <a:lnTo>
                  <a:pt x="59875" y="388526"/>
                </a:lnTo>
                <a:lnTo>
                  <a:pt x="612114" y="0"/>
                </a:lnTo>
                <a:close/>
              </a:path>
            </a:pathLst>
          </a:custGeom>
          <a:solidFill>
            <a:srgbClr val="FF1E00"/>
          </a:solidFill>
        </p:spPr>
        <p:txBody>
          <a:bodyPr wrap="square" lIns="0" tIns="0" rIns="0" bIns="0" rtlCol="0"/>
          <a:lstStyle/>
          <a:p>
            <a:endParaRPr/>
          </a:p>
        </p:txBody>
      </p:sp>
      <p:sp>
        <p:nvSpPr>
          <p:cNvPr id="19" name="bg object 19"/>
          <p:cNvSpPr/>
          <p:nvPr/>
        </p:nvSpPr>
        <p:spPr>
          <a:xfrm>
            <a:off x="0" y="10298342"/>
            <a:ext cx="2176145" cy="393700"/>
          </a:xfrm>
          <a:custGeom>
            <a:avLst/>
            <a:gdLst/>
            <a:ahLst/>
            <a:cxnLst/>
            <a:rect l="l" t="t" r="r" b="b"/>
            <a:pathLst>
              <a:path w="2176145" h="393700">
                <a:moveTo>
                  <a:pt x="0" y="0"/>
                </a:moveTo>
                <a:lnTo>
                  <a:pt x="0" y="393142"/>
                </a:lnTo>
                <a:lnTo>
                  <a:pt x="1799574" y="393660"/>
                </a:lnTo>
                <a:lnTo>
                  <a:pt x="2175673" y="951"/>
                </a:lnTo>
                <a:lnTo>
                  <a:pt x="0" y="0"/>
                </a:lnTo>
                <a:close/>
              </a:path>
            </a:pathLst>
          </a:custGeom>
          <a:solidFill>
            <a:srgbClr val="00CE36"/>
          </a:solidFill>
        </p:spPr>
        <p:txBody>
          <a:bodyPr wrap="square" lIns="0" tIns="0" rIns="0" bIns="0" rtlCol="0"/>
          <a:lstStyle/>
          <a:p>
            <a:endParaRPr/>
          </a:p>
        </p:txBody>
      </p:sp>
      <p:sp>
        <p:nvSpPr>
          <p:cNvPr id="20" name="bg object 20"/>
          <p:cNvSpPr/>
          <p:nvPr/>
        </p:nvSpPr>
        <p:spPr>
          <a:xfrm>
            <a:off x="1786890" y="10298977"/>
            <a:ext cx="5769610" cy="393065"/>
          </a:xfrm>
          <a:custGeom>
            <a:avLst/>
            <a:gdLst/>
            <a:ahLst/>
            <a:cxnLst/>
            <a:rect l="l" t="t" r="r" b="b"/>
            <a:pathLst>
              <a:path w="5769609" h="393065">
                <a:moveTo>
                  <a:pt x="374060" y="0"/>
                </a:moveTo>
                <a:lnTo>
                  <a:pt x="0" y="392701"/>
                </a:lnTo>
                <a:lnTo>
                  <a:pt x="5764193" y="391002"/>
                </a:lnTo>
                <a:lnTo>
                  <a:pt x="5769356" y="737"/>
                </a:lnTo>
                <a:lnTo>
                  <a:pt x="374060" y="0"/>
                </a:lnTo>
                <a:close/>
              </a:path>
            </a:pathLst>
          </a:custGeom>
          <a:solidFill>
            <a:srgbClr val="003EFF"/>
          </a:solidFill>
        </p:spPr>
        <p:txBody>
          <a:bodyPr wrap="square" lIns="0" tIns="0" rIns="0" bIns="0" rtlCol="0"/>
          <a:lstStyle/>
          <a:p>
            <a:endParaRPr/>
          </a:p>
        </p:txBody>
      </p:sp>
      <p:sp>
        <p:nvSpPr>
          <p:cNvPr id="2" name="Holder 2"/>
          <p:cNvSpPr>
            <a:spLocks noGrp="1"/>
          </p:cNvSpPr>
          <p:nvPr>
            <p:ph type="title"/>
          </p:nvPr>
        </p:nvSpPr>
        <p:spPr>
          <a:xfrm>
            <a:off x="247001" y="1101390"/>
            <a:ext cx="7068847" cy="695960"/>
          </a:xfrm>
          <a:prstGeom prst="rect">
            <a:avLst/>
          </a:prstGeom>
        </p:spPr>
        <p:txBody>
          <a:bodyPr wrap="square" lIns="0" tIns="0" rIns="0" bIns="0">
            <a:spAutoFit/>
          </a:bodyPr>
          <a:lstStyle>
            <a:lvl1pPr>
              <a:defRPr sz="4400" b="1" i="0">
                <a:solidFill>
                  <a:srgbClr val="033987"/>
                </a:solidFill>
                <a:latin typeface="Tahoma"/>
                <a:cs typeface="Tahoma"/>
              </a:defRPr>
            </a:lvl1pPr>
          </a:lstStyle>
          <a:p>
            <a:endParaRPr/>
          </a:p>
        </p:txBody>
      </p:sp>
      <p:sp>
        <p:nvSpPr>
          <p:cNvPr id="3" name="Holder 3"/>
          <p:cNvSpPr>
            <a:spLocks noGrp="1"/>
          </p:cNvSpPr>
          <p:nvPr>
            <p:ph type="body" idx="1"/>
          </p:nvPr>
        </p:nvSpPr>
        <p:spPr>
          <a:xfrm>
            <a:off x="378142" y="2459482"/>
            <a:ext cx="6806565" cy="7057644"/>
          </a:xfrm>
          <a:prstGeom prst="rect">
            <a:avLst/>
          </a:prstGeom>
        </p:spPr>
        <p:txBody>
          <a:bodyPr wrap="square" lIns="0" tIns="0" rIns="0" bIns="0">
            <a:spAutoFit/>
          </a:bodyPr>
          <a:lstStyle>
            <a:lvl1pPr>
              <a:defRPr/>
            </a:lvl1pPr>
          </a:lstStyle>
          <a:p>
            <a:endParaRPr dirty="0"/>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4/25/2026</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pic>
        <p:nvPicPr>
          <p:cNvPr id="8" name="图片 7"/>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196850" y="220021"/>
            <a:ext cx="1269219" cy="232223"/>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13" Type="http://schemas.openxmlformats.org/officeDocument/2006/relationships/image" Target="../media/image10.png"/><Relationship Id="rId3" Type="http://schemas.openxmlformats.org/officeDocument/2006/relationships/image" Target="../media/image2.png"/><Relationship Id="rId7" Type="http://schemas.openxmlformats.org/officeDocument/2006/relationships/image" Target="../media/image4.png"/><Relationship Id="rId12" Type="http://schemas.openxmlformats.org/officeDocument/2006/relationships/image" Target="../media/image9.png"/><Relationship Id="rId2" Type="http://schemas.openxmlformats.org/officeDocument/2006/relationships/notesSlide" Target="../notesSlides/notesSlide1.xml"/><Relationship Id="rId16"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hyperlink" Target="http://www.unilumin-lighting.com/" TargetMode="External"/><Relationship Id="rId11" Type="http://schemas.openxmlformats.org/officeDocument/2006/relationships/image" Target="../media/image8.png"/><Relationship Id="rId5" Type="http://schemas.openxmlformats.org/officeDocument/2006/relationships/hyperlink" Target="mailto:ledlighting@unilumin.com" TargetMode="External"/><Relationship Id="rId15" Type="http://schemas.openxmlformats.org/officeDocument/2006/relationships/image" Target="../media/image12.png"/><Relationship Id="rId10" Type="http://schemas.openxmlformats.org/officeDocument/2006/relationships/image" Target="../media/image7.png"/><Relationship Id="rId4" Type="http://schemas.openxmlformats.org/officeDocument/2006/relationships/image" Target="../media/image3.png"/><Relationship Id="rId9" Type="http://schemas.openxmlformats.org/officeDocument/2006/relationships/image" Target="../media/image6.png"/><Relationship Id="rId14" Type="http://schemas.openxmlformats.org/officeDocument/2006/relationships/image" Target="../media/image11.png"/></Relationships>
</file>

<file path=ppt/slides/_rels/slide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2.xml"/><Relationship Id="rId1" Type="http://schemas.openxmlformats.org/officeDocument/2006/relationships/slideLayout" Target="../slideLayouts/slideLayout5.xml"/><Relationship Id="rId6" Type="http://schemas.openxmlformats.org/officeDocument/2006/relationships/image" Target="../media/image15.png"/><Relationship Id="rId5" Type="http://schemas.openxmlformats.org/officeDocument/2006/relationships/hyperlink" Target="mailto:ledlighting@unilumin.com" TargetMode="External"/><Relationship Id="rId4" Type="http://schemas.openxmlformats.org/officeDocument/2006/relationships/hyperlink" Target="http://www.unilumin-lighting.com/"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www.unilumin-lighting.com/" TargetMode="External"/><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image" Target="../media/image14.png"/><Relationship Id="rId4" Type="http://schemas.openxmlformats.org/officeDocument/2006/relationships/hyperlink" Target="mailto:ledlighting@unilumin.com"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image" Target="../media/image14.png"/><Relationship Id="rId7" Type="http://schemas.openxmlformats.org/officeDocument/2006/relationships/image" Target="../media/image17.emf"/><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image" Target="../media/image16.emf"/><Relationship Id="rId5" Type="http://schemas.openxmlformats.org/officeDocument/2006/relationships/hyperlink" Target="mailto:ledlighting@unilumin.com" TargetMode="External"/><Relationship Id="rId4" Type="http://schemas.openxmlformats.org/officeDocument/2006/relationships/hyperlink" Target="http://www.unilumin-lighting.com/" TargetMode="External"/><Relationship Id="rId9" Type="http://schemas.openxmlformats.org/officeDocument/2006/relationships/image" Target="../media/image19.emf"/></Relationships>
</file>

<file path=ppt/slides/_rels/slide5.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hyperlink" Target="http://www.unilumin-lighting.com/" TargetMode="External"/><Relationship Id="rId7" Type="http://schemas.openxmlformats.org/officeDocument/2006/relationships/image" Target="../media/image21.png"/><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hyperlink" Target="mailto:ledlighting@unilumin.com" TargetMode="External"/><Relationship Id="rId5"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23.png"/></Relationships>
</file>

<file path=ppt/slides/_rels/slide6.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hyperlink" Target="mailto:ledlighting@unilumin.com" TargetMode="External"/><Relationship Id="rId2" Type="http://schemas.openxmlformats.org/officeDocument/2006/relationships/hyperlink" Target="http://www.unilumin-lighting.com/" TargetMode="External"/><Relationship Id="rId1" Type="http://schemas.openxmlformats.org/officeDocument/2006/relationships/slideLayout" Target="../slideLayouts/slideLayout5.xml"/><Relationship Id="rId6" Type="http://schemas.openxmlformats.org/officeDocument/2006/relationships/image" Target="../media/image26.png"/><Relationship Id="rId5" Type="http://schemas.openxmlformats.org/officeDocument/2006/relationships/image" Target="../media/image25.png"/><Relationship Id="rId4" Type="http://schemas.openxmlformats.org/officeDocument/2006/relationships/image" Target="../media/image2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203549" y="326145"/>
            <a:ext cx="2232301" cy="197490"/>
          </a:xfrm>
          <a:prstGeom prst="rect">
            <a:avLst/>
          </a:prstGeom>
        </p:spPr>
        <p:txBody>
          <a:bodyPr vert="horz" wrap="square" lIns="0" tIns="12700" rIns="0" bIns="0" rtlCol="0">
            <a:spAutoFit/>
          </a:bodyPr>
          <a:lstStyle/>
          <a:p>
            <a:pPr marL="12700">
              <a:lnSpc>
                <a:spcPct val="100000"/>
              </a:lnSpc>
              <a:spcBef>
                <a:spcPts val="100"/>
              </a:spcBef>
            </a:pPr>
            <a:r>
              <a:rPr lang="en-US" sz="1200" b="1" spc="-35" dirty="0" smtClean="0">
                <a:solidFill>
                  <a:srgbClr val="FFFFFF"/>
                </a:solidFill>
                <a:latin typeface="Tahoma"/>
                <a:cs typeface="Tahoma"/>
              </a:rPr>
              <a:t>D</a:t>
            </a:r>
            <a:r>
              <a:rPr lang="en-US" altLang="zh-CN" sz="1200" b="1" spc="-35" dirty="0" smtClean="0">
                <a:solidFill>
                  <a:srgbClr val="FFFFFF"/>
                </a:solidFill>
                <a:latin typeface="Tahoma"/>
                <a:cs typeface="Tahoma"/>
              </a:rPr>
              <a:t>ata Sheet - </a:t>
            </a:r>
            <a:r>
              <a:rPr lang="en-US" altLang="zh-CN" sz="1200" b="1" spc="-50" dirty="0">
                <a:solidFill>
                  <a:srgbClr val="FFFFFF"/>
                </a:solidFill>
                <a:latin typeface="Tahoma"/>
                <a:cs typeface="Tahoma"/>
              </a:rPr>
              <a:t>Street</a:t>
            </a:r>
            <a:r>
              <a:rPr lang="en-US" altLang="zh-CN" sz="1200" b="1" spc="-55" dirty="0">
                <a:solidFill>
                  <a:srgbClr val="FFFFFF"/>
                </a:solidFill>
                <a:latin typeface="Tahoma"/>
                <a:cs typeface="Tahoma"/>
              </a:rPr>
              <a:t> Lighting </a:t>
            </a:r>
            <a:endParaRPr sz="1200" dirty="0">
              <a:latin typeface="Tahoma"/>
              <a:cs typeface="Tahoma"/>
            </a:endParaRPr>
          </a:p>
        </p:txBody>
      </p:sp>
      <p:sp>
        <p:nvSpPr>
          <p:cNvPr id="3" name="object 3"/>
          <p:cNvSpPr txBox="1">
            <a:spLocks noGrp="1"/>
          </p:cNvSpPr>
          <p:nvPr>
            <p:ph type="title"/>
          </p:nvPr>
        </p:nvSpPr>
        <p:spPr>
          <a:xfrm>
            <a:off x="162830" y="717704"/>
            <a:ext cx="7349220" cy="1397819"/>
          </a:xfrm>
          <a:prstGeom prst="rect">
            <a:avLst/>
          </a:prstGeom>
        </p:spPr>
        <p:txBody>
          <a:bodyPr vert="horz" wrap="square" lIns="0" tIns="12700" rIns="0" bIns="0" rtlCol="0">
            <a:spAutoFit/>
          </a:bodyPr>
          <a:lstStyle/>
          <a:p>
            <a:pPr marL="12700" algn="l" rtl="0">
              <a:spcBef>
                <a:spcPts val="100"/>
              </a:spcBef>
            </a:pPr>
            <a:r>
              <a:rPr lang="en-US" altLang="zh-CN" sz="3000" spc="-180" dirty="0" err="1" smtClean="0">
                <a:solidFill>
                  <a:srgbClr val="003EFF"/>
                </a:solidFill>
              </a:rPr>
              <a:t>Napro</a:t>
            </a:r>
            <a:r>
              <a:rPr lang="en-US" altLang="zh-CN" sz="3000" spc="-180" dirty="0" smtClean="0">
                <a:solidFill>
                  <a:srgbClr val="003EFF"/>
                </a:solidFill>
              </a:rPr>
              <a:t> </a:t>
            </a:r>
            <a:r>
              <a:rPr lang="en-US" altLang="zh-CN" sz="3000" spc="-180" dirty="0">
                <a:solidFill>
                  <a:srgbClr val="003EFF"/>
                </a:solidFill>
              </a:rPr>
              <a:t>Family LED Street Light </a:t>
            </a:r>
            <a:r>
              <a:rPr lang="en-US" altLang="zh-CN" sz="3000" spc="-180" dirty="0" smtClean="0">
                <a:solidFill>
                  <a:srgbClr val="003EFF"/>
                </a:solidFill>
              </a:rPr>
              <a:t/>
            </a:r>
            <a:br>
              <a:rPr lang="en-US" altLang="zh-CN" sz="3000" spc="-180" dirty="0" smtClean="0">
                <a:solidFill>
                  <a:srgbClr val="003EFF"/>
                </a:solidFill>
              </a:rPr>
            </a:br>
            <a:r>
              <a:rPr lang="en-US" altLang="zh-CN" sz="3000" spc="-180" dirty="0" smtClean="0">
                <a:solidFill>
                  <a:srgbClr val="003EFF"/>
                </a:solidFill>
              </a:rPr>
              <a:t>UNI-STD2-</a:t>
            </a:r>
            <a:r>
              <a:rPr lang="en-US" altLang="zh-CN" sz="3000" spc="-180" dirty="0">
                <a:solidFill>
                  <a:srgbClr val="003EFF"/>
                </a:solidFill>
              </a:rPr>
              <a:t>(1-4)</a:t>
            </a:r>
            <a:r>
              <a:rPr lang="zh-CN" altLang="zh-CN" sz="3000" spc="-180" dirty="0">
                <a:solidFill>
                  <a:srgbClr val="003EFF"/>
                </a:solidFill>
              </a:rPr>
              <a:t/>
            </a:r>
            <a:br>
              <a:rPr lang="zh-CN" altLang="zh-CN" sz="3000" spc="-180" dirty="0">
                <a:solidFill>
                  <a:srgbClr val="003EFF"/>
                </a:solidFill>
              </a:rPr>
            </a:br>
            <a:endParaRPr sz="3000" spc="-180" dirty="0">
              <a:solidFill>
                <a:srgbClr val="003EFF"/>
              </a:solidFill>
            </a:endParaRPr>
          </a:p>
        </p:txBody>
      </p:sp>
      <p:sp>
        <p:nvSpPr>
          <p:cNvPr id="4" name="object 4"/>
          <p:cNvSpPr txBox="1"/>
          <p:nvPr/>
        </p:nvSpPr>
        <p:spPr>
          <a:xfrm>
            <a:off x="282310" y="4706937"/>
            <a:ext cx="7200001" cy="5230919"/>
          </a:xfrm>
          <a:prstGeom prst="rect">
            <a:avLst/>
          </a:prstGeom>
        </p:spPr>
        <p:txBody>
          <a:bodyPr vert="horz" wrap="square" lIns="0" tIns="12700" rIns="0" bIns="0" rtlCol="0">
            <a:spAutoFit/>
          </a:bodyPr>
          <a:lstStyle/>
          <a:p>
            <a:pPr marL="220979">
              <a:spcBef>
                <a:spcPts val="100"/>
              </a:spcBef>
            </a:pPr>
            <a:r>
              <a:rPr sz="1800" b="1" spc="-65" dirty="0" smtClean="0">
                <a:solidFill>
                  <a:srgbClr val="003EFF"/>
                </a:solidFill>
                <a:latin typeface="Tahoma"/>
                <a:cs typeface="Tahoma"/>
              </a:rPr>
              <a:t>Features</a:t>
            </a:r>
            <a:endParaRPr lang="en-US" sz="1800" b="1" spc="-65" dirty="0" smtClean="0">
              <a:solidFill>
                <a:srgbClr val="003EFF"/>
              </a:solidFill>
              <a:latin typeface="Tahoma"/>
              <a:cs typeface="Tahoma"/>
            </a:endParaRPr>
          </a:p>
          <a:p>
            <a:pPr marL="220979">
              <a:spcBef>
                <a:spcPts val="100"/>
              </a:spcBef>
            </a:pPr>
            <a:endParaRPr lang="en-US" altLang="zh-CN" sz="1050" dirty="0" smtClean="0">
              <a:latin typeface="Trebuchet MS" panose="020B0603020202020204" pitchFamily="34" charset="0"/>
              <a:cs typeface="Microsoft Sans Serif"/>
            </a:endParaRPr>
          </a:p>
          <a:p>
            <a:pPr marL="12065">
              <a:lnSpc>
                <a:spcPct val="100000"/>
              </a:lnSpc>
              <a:tabLst>
                <a:tab pos="185420" algn="l"/>
              </a:tabLst>
            </a:pPr>
            <a:r>
              <a:rPr lang="en-US" altLang="zh-CN" sz="105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Rated</a:t>
            </a:r>
            <a:r>
              <a:rPr lang="en-US" altLang="zh-CN" sz="1050" spc="-15" dirty="0" smtClean="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Power</a:t>
            </a:r>
            <a:r>
              <a:rPr lang="en-US" altLang="zh-CN" sz="1050" dirty="0">
                <a:latin typeface="Trebuchet MS" panose="020B0603020202020204" pitchFamily="34" charset="0"/>
                <a:cs typeface="Microsoft Sans Serif"/>
              </a:rPr>
              <a:t> Range:</a:t>
            </a:r>
            <a:r>
              <a:rPr lang="en-US" altLang="zh-CN" sz="1050" spc="-15" dirty="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1</a:t>
            </a:r>
            <a:r>
              <a:rPr lang="en-US" altLang="zh-CN" sz="1050" dirty="0" smtClean="0">
                <a:latin typeface="Trebuchet MS" panose="020B0603020202020204" pitchFamily="34" charset="0"/>
                <a:cs typeface="Microsoft Sans Serif"/>
              </a:rPr>
              <a:t>0W-250W</a:t>
            </a:r>
            <a:r>
              <a:rPr lang="en-US" altLang="zh-CN" sz="1050" dirty="0" smtClean="0">
                <a:latin typeface="Trebuchet MS" panose="020B0603020202020204" pitchFamily="34" charset="0"/>
                <a:cs typeface="Microsoft Sans Serif"/>
              </a:rPr>
              <a:t>. </a:t>
            </a:r>
          </a:p>
          <a:p>
            <a:pPr marL="12065">
              <a:lnSpc>
                <a:spcPct val="100000"/>
              </a:lnSpc>
              <a:tabLst>
                <a:tab pos="185420" algn="l"/>
              </a:tabLst>
            </a:pPr>
            <a:r>
              <a:rPr lang="en-US" altLang="zh-CN" sz="1050" dirty="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Rated Input</a:t>
            </a:r>
            <a:r>
              <a:rPr lang="en-US" altLang="zh-CN" sz="1050" spc="-20"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Voltage:</a:t>
            </a:r>
            <a:r>
              <a:rPr lang="en-US" altLang="zh-CN" sz="1050" spc="-15" dirty="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AC90-305V/AC220-240V,50/60Hz</a:t>
            </a:r>
            <a:r>
              <a:rPr lang="en-US" altLang="zh-CN" sz="1050" spc="-5" dirty="0">
                <a:latin typeface="Trebuchet MS" panose="020B0603020202020204" pitchFamily="34" charset="0"/>
                <a:cs typeface="Microsoft Sans Serif"/>
              </a:rPr>
              <a:t>.</a:t>
            </a:r>
            <a:endParaRPr lang="en-US" altLang="zh-CN" sz="1050" dirty="0">
              <a:latin typeface="Trebuchet MS" panose="020B0603020202020204" pitchFamily="34" charset="0"/>
              <a:cs typeface="Microsoft Sans Serif"/>
            </a:endParaRPr>
          </a:p>
          <a:p>
            <a:pPr marL="12065">
              <a:lnSpc>
                <a:spcPct val="100000"/>
              </a:lnSpc>
              <a:spcBef>
                <a:spcPts val="660"/>
              </a:spcBef>
              <a:tabLst>
                <a:tab pos="185420" algn="l"/>
              </a:tabLst>
            </a:pPr>
            <a:r>
              <a:rPr lang="en-US" altLang="zh-CN" sz="1050" dirty="0">
                <a:latin typeface="Trebuchet MS" panose="020B0603020202020204" pitchFamily="34" charset="0"/>
                <a:cs typeface="Microsoft Sans Serif"/>
              </a:rPr>
              <a:t> - </a:t>
            </a:r>
            <a:r>
              <a:rPr lang="en-US" altLang="zh-CN" sz="1050" spc="-5" dirty="0">
                <a:latin typeface="Trebuchet MS" panose="020B0603020202020204" pitchFamily="34" charset="0"/>
                <a:cs typeface="Microsoft Sans Serif"/>
              </a:rPr>
              <a:t>Housing</a:t>
            </a:r>
            <a:r>
              <a:rPr lang="en-US" altLang="zh-CN" sz="1050" spc="20"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Material:</a:t>
            </a:r>
            <a:r>
              <a:rPr lang="en-US" altLang="zh-CN" sz="1050" spc="30" dirty="0">
                <a:latin typeface="Trebuchet MS" panose="020B0603020202020204" pitchFamily="34" charset="0"/>
                <a:cs typeface="Microsoft Sans Serif"/>
              </a:rPr>
              <a:t> </a:t>
            </a:r>
            <a:r>
              <a:rPr lang="en-US" altLang="zh-CN" sz="1050" spc="30" dirty="0" smtClean="0">
                <a:latin typeface="Trebuchet MS" panose="020B0603020202020204" pitchFamily="34" charset="0"/>
                <a:cs typeface="Microsoft Sans Serif"/>
              </a:rPr>
              <a:t>Low copper content </a:t>
            </a:r>
            <a:r>
              <a:rPr lang="en-US" altLang="zh-CN" sz="1050" spc="-5" dirty="0" smtClean="0">
                <a:latin typeface="Trebuchet MS" panose="020B0603020202020204" pitchFamily="34" charset="0"/>
                <a:cs typeface="Microsoft Sans Serif"/>
              </a:rPr>
              <a:t>die-casting aluminum</a:t>
            </a:r>
            <a:r>
              <a:rPr lang="en-US" altLang="zh-CN" sz="1050" spc="20" dirty="0" smtClean="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with</a:t>
            </a:r>
            <a:r>
              <a:rPr lang="en-US" altLang="zh-CN" sz="1050" spc="20" dirty="0" smtClean="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ultra high-transmittance </a:t>
            </a:r>
            <a:r>
              <a:rPr lang="en-US" altLang="zh-CN" sz="1050" spc="-5" dirty="0">
                <a:latin typeface="Trebuchet MS" panose="020B0603020202020204" pitchFamily="34" charset="0"/>
                <a:cs typeface="Microsoft Sans Serif"/>
              </a:rPr>
              <a:t>PC lens</a:t>
            </a:r>
            <a:r>
              <a:rPr lang="en-US" altLang="zh-CN" sz="1050" spc="-5" dirty="0" smtClean="0">
                <a:latin typeface="Trebuchet MS" panose="020B0603020202020204" pitchFamily="34" charset="0"/>
                <a:cs typeface="Microsoft Sans Serif"/>
              </a:rPr>
              <a:t>.</a:t>
            </a:r>
            <a:endParaRPr lang="en-US" altLang="zh-CN" sz="1050" dirty="0" smtClean="0">
              <a:latin typeface="Trebuchet MS" panose="020B0603020202020204" pitchFamily="34" charset="0"/>
              <a:cs typeface="Microsoft Sans Serif"/>
            </a:endParaRPr>
          </a:p>
          <a:p>
            <a:pPr marL="12065">
              <a:lnSpc>
                <a:spcPct val="100000"/>
              </a:lnSpc>
              <a:spcBef>
                <a:spcPts val="665"/>
              </a:spcBef>
              <a:tabLst>
                <a:tab pos="185420" algn="l"/>
              </a:tabLst>
            </a:pPr>
            <a:r>
              <a:rPr lang="en-US" altLang="zh-CN" sz="1050" dirty="0" smtClean="0">
                <a:latin typeface="Trebuchet MS" panose="020B0603020202020204" pitchFamily="34" charset="0"/>
                <a:cs typeface="Microsoft Sans Serif"/>
              </a:rPr>
              <a:t> - NAPRO: Cutting-edge </a:t>
            </a:r>
            <a:r>
              <a:rPr lang="en-US" altLang="zh-CN" sz="1050" spc="-5" dirty="0" smtClean="0">
                <a:latin typeface="Trebuchet MS" panose="020B0603020202020204" pitchFamily="34" charset="0"/>
                <a:cs typeface="Microsoft Sans Serif"/>
              </a:rPr>
              <a:t>tool-free detachable design; </a:t>
            </a:r>
            <a:endParaRPr lang="en-US" altLang="zh-CN" sz="1050" dirty="0" smtClean="0">
              <a:latin typeface="Trebuchet MS" panose="020B0603020202020204" pitchFamily="34" charset="0"/>
              <a:cs typeface="Microsoft Sans Serif"/>
            </a:endParaRPr>
          </a:p>
          <a:p>
            <a:pPr marL="12065">
              <a:lnSpc>
                <a:spcPct val="100000"/>
              </a:lnSpc>
              <a:spcBef>
                <a:spcPts val="660"/>
              </a:spcBef>
              <a:tabLst>
                <a:tab pos="185420" algn="l"/>
              </a:tabLst>
            </a:pPr>
            <a:r>
              <a:rPr lang="en-US" altLang="zh-CN" sz="105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 Protection</a:t>
            </a:r>
            <a:r>
              <a:rPr lang="en-US" altLang="zh-CN" sz="1050" spc="-35" dirty="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Rating:</a:t>
            </a:r>
            <a:r>
              <a:rPr lang="en-US" altLang="zh-CN" sz="1050" spc="-10"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IP66 </a:t>
            </a:r>
            <a:r>
              <a:rPr lang="en-US" altLang="zh-CN" sz="1050" spc="-5" dirty="0" smtClean="0">
                <a:latin typeface="Trebuchet MS" panose="020B0603020202020204" pitchFamily="34" charset="0"/>
                <a:cs typeface="Microsoft Sans Serif"/>
              </a:rPr>
              <a:t>according to </a:t>
            </a:r>
            <a:r>
              <a:rPr lang="en-US" altLang="zh-CN" sz="1050" spc="-5" dirty="0">
                <a:latin typeface="Trebuchet MS" panose="020B0603020202020204" pitchFamily="34" charset="0"/>
                <a:cs typeface="Microsoft Sans Serif"/>
              </a:rPr>
              <a:t>IEC </a:t>
            </a:r>
            <a:r>
              <a:rPr lang="en-US" altLang="zh-CN" sz="1050" spc="-5" dirty="0" smtClean="0">
                <a:latin typeface="Trebuchet MS" panose="020B0603020202020204" pitchFamily="34" charset="0"/>
                <a:cs typeface="Microsoft Sans Serif"/>
              </a:rPr>
              <a:t>60529/IEC 60598,</a:t>
            </a:r>
            <a:r>
              <a:rPr lang="en-US" altLang="zh-CN" sz="1050" spc="-15" dirty="0" smtClean="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IK09 according to </a:t>
            </a:r>
            <a:r>
              <a:rPr lang="en-US" altLang="zh-CN" sz="1050" spc="-5" dirty="0">
                <a:latin typeface="Trebuchet MS" panose="020B0603020202020204" pitchFamily="34" charset="0"/>
                <a:cs typeface="Microsoft Sans Serif"/>
              </a:rPr>
              <a:t>IEC 62262.</a:t>
            </a:r>
            <a:endParaRPr lang="en-US" altLang="zh-CN" sz="1050" dirty="0">
              <a:latin typeface="Trebuchet MS" panose="020B0603020202020204" pitchFamily="34" charset="0"/>
              <a:cs typeface="Microsoft Sans Serif"/>
            </a:endParaRPr>
          </a:p>
          <a:p>
            <a:pPr marL="12065" marR="60325">
              <a:lnSpc>
                <a:spcPct val="150000"/>
              </a:lnSpc>
              <a:tabLst>
                <a:tab pos="185420" algn="l"/>
              </a:tabLst>
            </a:pPr>
            <a:r>
              <a:rPr lang="en-US" altLang="zh-CN" sz="105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I</a:t>
            </a:r>
            <a:r>
              <a:rPr lang="en-US" altLang="zh-CN" sz="1050" spc="-5" dirty="0" smtClean="0">
                <a:latin typeface="Trebuchet MS" panose="020B0603020202020204" pitchFamily="34" charset="0"/>
                <a:cs typeface="Microsoft Sans Serif"/>
              </a:rPr>
              <a:t>nstallation Method: Side entry; </a:t>
            </a:r>
            <a:r>
              <a:rPr lang="en-US" altLang="zh-CN" sz="1050" dirty="0" smtClean="0">
                <a:latin typeface="Trebuchet MS" panose="020B0603020202020204" pitchFamily="34" charset="0"/>
                <a:cs typeface="Microsoft Sans Serif"/>
              </a:rPr>
              <a:t> </a:t>
            </a:r>
            <a:endParaRPr lang="en-US" altLang="zh-CN" sz="1050" dirty="0">
              <a:latin typeface="Trebuchet MS" panose="020B0603020202020204" pitchFamily="34" charset="0"/>
              <a:cs typeface="Microsoft Sans Serif"/>
            </a:endParaRPr>
          </a:p>
          <a:p>
            <a:pPr marL="12065" marR="60325">
              <a:lnSpc>
                <a:spcPct val="150000"/>
              </a:lnSpc>
              <a:tabLst>
                <a:tab pos="185420" algn="l"/>
              </a:tabLst>
            </a:pPr>
            <a:r>
              <a:rPr lang="en-US" altLang="zh-CN" sz="1050" dirty="0">
                <a:latin typeface="Trebuchet MS" panose="020B0603020202020204" pitchFamily="34" charset="0"/>
                <a:cs typeface="Microsoft Sans Serif"/>
              </a:rPr>
              <a:t> - High brightness and efficient </a:t>
            </a:r>
            <a:r>
              <a:rPr lang="en-US" altLang="zh-CN" sz="1050" dirty="0" smtClean="0">
                <a:latin typeface="Trebuchet MS" panose="020B0603020202020204" pitchFamily="34" charset="0"/>
                <a:cs typeface="Microsoft Sans Serif"/>
              </a:rPr>
              <a:t>top-tier </a:t>
            </a:r>
            <a:r>
              <a:rPr lang="en-US" altLang="zh-CN" sz="1050" dirty="0">
                <a:latin typeface="Trebuchet MS" panose="020B0603020202020204" pitchFamily="34" charset="0"/>
                <a:cs typeface="Microsoft Sans Serif"/>
              </a:rPr>
              <a:t>LEDs</a:t>
            </a:r>
            <a:r>
              <a:rPr lang="en-US" altLang="zh-CN" sz="1050" dirty="0" smtClean="0">
                <a:latin typeface="Trebuchet MS" panose="020B0603020202020204" pitchFamily="34" charset="0"/>
                <a:cs typeface="Microsoft Sans Serif"/>
              </a:rPr>
              <a:t>.</a:t>
            </a:r>
          </a:p>
          <a:p>
            <a:pPr marL="12065" marR="60325">
              <a:lnSpc>
                <a:spcPct val="150000"/>
              </a:lnSpc>
              <a:tabLst>
                <a:tab pos="185420" algn="l"/>
              </a:tabLst>
            </a:pPr>
            <a:r>
              <a:rPr lang="en-US" altLang="zh-CN" sz="1050" dirty="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 CCT available in 2200K/2700K</a:t>
            </a:r>
            <a:r>
              <a:rPr lang="en-US" altLang="zh-CN" sz="1050" dirty="0">
                <a:latin typeface="Trebuchet MS" panose="020B0603020202020204" pitchFamily="34" charset="0"/>
                <a:cs typeface="Microsoft Sans Serif"/>
              </a:rPr>
              <a:t>/</a:t>
            </a:r>
            <a:r>
              <a:rPr lang="en-US" altLang="zh-CN" sz="1050" dirty="0" smtClean="0">
                <a:latin typeface="Trebuchet MS" panose="020B0603020202020204" pitchFamily="34" charset="0"/>
                <a:cs typeface="Microsoft Sans Serif"/>
              </a:rPr>
              <a:t>3000K/4000K/5000K/5700K/6500K.</a:t>
            </a:r>
            <a:r>
              <a:rPr lang="zh-CN" altLang="en-US" sz="1050" dirty="0">
                <a:latin typeface="Trebuchet MS" panose="020B0603020202020204" pitchFamily="34" charset="0"/>
                <a:cs typeface="Microsoft Sans Serif"/>
              </a:rPr>
              <a:t> </a:t>
            </a:r>
            <a:endParaRPr lang="en-US" altLang="zh-CN" sz="1050" dirty="0" smtClean="0">
              <a:latin typeface="Trebuchet MS" panose="020B0603020202020204" pitchFamily="34" charset="0"/>
              <a:cs typeface="Microsoft Sans Serif"/>
            </a:endParaRPr>
          </a:p>
          <a:p>
            <a:pPr marL="12065" marR="60325">
              <a:lnSpc>
                <a:spcPct val="150000"/>
              </a:lnSpc>
              <a:tabLst>
                <a:tab pos="185420" algn="l"/>
              </a:tabLst>
            </a:pPr>
            <a:r>
              <a:rPr lang="en-US" altLang="zh-CN" sz="1050" dirty="0" smtClean="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On/Off or DALI 2 or 0-10V dimmable LED </a:t>
            </a:r>
            <a:r>
              <a:rPr lang="en-US" altLang="zh-CN" sz="1050" dirty="0">
                <a:latin typeface="Trebuchet MS" panose="020B0603020202020204" pitchFamily="34" charset="0"/>
                <a:cs typeface="Microsoft Sans Serif"/>
              </a:rPr>
              <a:t>driver. </a:t>
            </a:r>
            <a:r>
              <a:rPr lang="en-US" altLang="zh-CN" sz="1050" dirty="0" smtClean="0">
                <a:latin typeface="Trebuchet MS" panose="020B0603020202020204" pitchFamily="34" charset="0"/>
                <a:cs typeface="Microsoft Sans Serif"/>
              </a:rPr>
              <a:t>Dark Sky </a:t>
            </a:r>
            <a:r>
              <a:rPr lang="en-US" altLang="zh-CN" sz="1050" dirty="0">
                <a:latin typeface="Trebuchet MS" panose="020B0603020202020204" pitchFamily="34" charset="0"/>
                <a:cs typeface="Microsoft Sans Serif"/>
              </a:rPr>
              <a:t>Approved </a:t>
            </a:r>
            <a:r>
              <a:rPr lang="en-US" altLang="zh-CN" sz="1050" dirty="0" smtClean="0">
                <a:latin typeface="Trebuchet MS" panose="020B0603020202020204" pitchFamily="34" charset="0"/>
                <a:cs typeface="Microsoft Sans Serif"/>
              </a:rPr>
              <a:t>luminaire with </a:t>
            </a:r>
            <a:r>
              <a:rPr lang="en-US" altLang="zh-CN" sz="1050" dirty="0">
                <a:latin typeface="Trebuchet MS" panose="020B0603020202020204" pitchFamily="34" charset="0"/>
                <a:cs typeface="Microsoft Sans Serif"/>
              </a:rPr>
              <a:t>dimmable driver </a:t>
            </a:r>
            <a:r>
              <a:rPr lang="en-US" altLang="zh-CN" sz="1050" dirty="0" smtClean="0">
                <a:latin typeface="Trebuchet MS" panose="020B0603020202020204" pitchFamily="34" charset="0"/>
                <a:cs typeface="Microsoft Sans Serif"/>
              </a:rPr>
              <a:t>option, which adjustable to </a:t>
            </a:r>
            <a:r>
              <a:rPr lang="zh-CN" altLang="en-US" sz="1050" dirty="0" smtClean="0">
                <a:latin typeface="Trebuchet MS" panose="020B0603020202020204" pitchFamily="34" charset="0"/>
                <a:cs typeface="Microsoft Sans Serif"/>
              </a:rPr>
              <a:t>≤</a:t>
            </a:r>
            <a:r>
              <a:rPr lang="en-US" altLang="zh-CN" sz="1050" dirty="0" smtClean="0">
                <a:latin typeface="Trebuchet MS" panose="020B0603020202020204" pitchFamily="34" charset="0"/>
                <a:cs typeface="Microsoft Sans Serif"/>
              </a:rPr>
              <a:t>10% of maximum lumen output.</a:t>
            </a:r>
          </a:p>
          <a:p>
            <a:pPr marL="12065" marR="60325">
              <a:lnSpc>
                <a:spcPct val="150000"/>
              </a:lnSpc>
              <a:tabLst>
                <a:tab pos="185420" algn="l"/>
              </a:tabLst>
            </a:pPr>
            <a:r>
              <a:rPr lang="en-US" altLang="zh-CN" sz="1050" dirty="0" smtClean="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Equipped</a:t>
            </a:r>
            <a:r>
              <a:rPr lang="en-US" altLang="zh-CN" sz="1050" spc="20" dirty="0" smtClean="0">
                <a:latin typeface="Trebuchet MS" panose="020B0603020202020204" pitchFamily="34" charset="0"/>
                <a:cs typeface="Microsoft Sans Serif"/>
              </a:rPr>
              <a:t> </a:t>
            </a:r>
            <a:r>
              <a:rPr lang="en-US" altLang="zh-CN" sz="1050" spc="-10" dirty="0" smtClean="0">
                <a:latin typeface="Trebuchet MS" panose="020B0603020202020204" pitchFamily="34" charset="0"/>
                <a:cs typeface="Microsoft Sans Serif"/>
              </a:rPr>
              <a:t>with</a:t>
            </a:r>
            <a:r>
              <a:rPr lang="en-US" altLang="zh-CN" sz="1050" spc="15" dirty="0" smtClean="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bubble</a:t>
            </a:r>
            <a:r>
              <a:rPr lang="en-US" altLang="zh-CN" sz="1050" spc="15" dirty="0" smtClean="0">
                <a:latin typeface="Trebuchet MS" panose="020B0603020202020204" pitchFamily="34" charset="0"/>
                <a:cs typeface="Microsoft Sans Serif"/>
              </a:rPr>
              <a:t> </a:t>
            </a:r>
            <a:r>
              <a:rPr lang="en-US" altLang="zh-CN" sz="1050" spc="-10" dirty="0" smtClean="0">
                <a:latin typeface="Trebuchet MS" panose="020B0603020202020204" pitchFamily="34" charset="0"/>
                <a:cs typeface="Microsoft Sans Serif"/>
              </a:rPr>
              <a:t>level </a:t>
            </a:r>
            <a:r>
              <a:rPr lang="en-US" altLang="zh-CN" sz="1050" dirty="0" smtClean="0">
                <a:latin typeface="Trebuchet MS" panose="020B0603020202020204" pitchFamily="34" charset="0"/>
                <a:cs typeface="Microsoft Sans Serif"/>
              </a:rPr>
              <a:t>ensuring product </a:t>
            </a:r>
            <a:r>
              <a:rPr lang="en-US" altLang="zh-CN" sz="1050" spc="-5" dirty="0" smtClean="0">
                <a:latin typeface="Trebuchet MS" panose="020B0603020202020204" pitchFamily="34" charset="0"/>
                <a:cs typeface="Microsoft Sans Serif"/>
              </a:rPr>
              <a:t>balanced and safer</a:t>
            </a:r>
            <a:r>
              <a:rPr lang="en-US" altLang="zh-CN" sz="1050" spc="10" dirty="0" smtClean="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installation at site.</a:t>
            </a:r>
            <a:endParaRPr lang="en-US" altLang="zh-CN" sz="1050" dirty="0" smtClean="0">
              <a:latin typeface="Trebuchet MS" panose="020B0603020202020204" pitchFamily="34" charset="0"/>
              <a:cs typeface="Microsoft Sans Serif"/>
            </a:endParaRPr>
          </a:p>
          <a:p>
            <a:pPr marL="12065">
              <a:lnSpc>
                <a:spcPct val="100000"/>
              </a:lnSpc>
              <a:spcBef>
                <a:spcPts val="660"/>
              </a:spcBef>
              <a:tabLst>
                <a:tab pos="185420" algn="l"/>
              </a:tabLst>
            </a:pPr>
            <a:r>
              <a:rPr lang="en-US" altLang="zh-CN" sz="1050" dirty="0" smtClean="0">
                <a:latin typeface="Trebuchet MS" panose="020B0603020202020204" pitchFamily="34" charset="0"/>
                <a:cs typeface="Microsoft Sans Serif"/>
              </a:rPr>
              <a:t> - Both </a:t>
            </a:r>
            <a:r>
              <a:rPr lang="en-US" altLang="zh-CN" sz="1050" spc="-10" dirty="0" smtClean="0">
                <a:latin typeface="Trebuchet MS" panose="020B0603020202020204" pitchFamily="34" charset="0"/>
                <a:cs typeface="Microsoft Sans Serif"/>
              </a:rPr>
              <a:t>NEMA</a:t>
            </a:r>
            <a:r>
              <a:rPr lang="en-US" altLang="zh-CN" sz="1050" spc="30" dirty="0" smtClean="0">
                <a:latin typeface="Trebuchet MS" panose="020B0603020202020204" pitchFamily="34" charset="0"/>
                <a:cs typeface="Microsoft Sans Serif"/>
              </a:rPr>
              <a:t> and ZHAGA receptacle available for future smart cities integration.</a:t>
            </a:r>
          </a:p>
          <a:p>
            <a:pPr marL="12065">
              <a:lnSpc>
                <a:spcPct val="100000"/>
              </a:lnSpc>
              <a:spcBef>
                <a:spcPts val="660"/>
              </a:spcBef>
              <a:tabLst>
                <a:tab pos="185420" algn="l"/>
              </a:tabLst>
            </a:pPr>
            <a:r>
              <a:rPr lang="en-US" altLang="zh-CN" sz="105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 </a:t>
            </a:r>
            <a:r>
              <a:rPr lang="en-US" altLang="zh-CN" sz="1050" spc="30" dirty="0">
                <a:latin typeface="Trebuchet MS" panose="020B0603020202020204" pitchFamily="34" charset="0"/>
                <a:cs typeface="Microsoft Sans Serif"/>
              </a:rPr>
              <a:t>Built in external 10KV surge protection device, optional 20KV.</a:t>
            </a:r>
          </a:p>
          <a:p>
            <a:pPr marL="12065">
              <a:lnSpc>
                <a:spcPct val="100000"/>
              </a:lnSpc>
              <a:spcBef>
                <a:spcPts val="660"/>
              </a:spcBef>
              <a:tabLst>
                <a:tab pos="185420" algn="l"/>
              </a:tabLst>
            </a:pPr>
            <a:r>
              <a:rPr lang="en-US" altLang="zh-CN" sz="1050" dirty="0">
                <a:latin typeface="Trebuchet MS" panose="020B0603020202020204" pitchFamily="34" charset="0"/>
                <a:cs typeface="Microsoft Sans Serif"/>
              </a:rPr>
              <a:t> - </a:t>
            </a:r>
            <a:r>
              <a:rPr lang="en-US" altLang="zh-CN" sz="1050" spc="30" dirty="0">
                <a:latin typeface="Trebuchet MS" panose="020B0603020202020204" pitchFamily="34" charset="0"/>
                <a:cs typeface="Microsoft Sans Serif"/>
              </a:rPr>
              <a:t>Multiple light </a:t>
            </a:r>
            <a:r>
              <a:rPr lang="en-US" altLang="zh-CN" sz="1050" spc="30" dirty="0" smtClean="0">
                <a:latin typeface="Trebuchet MS" panose="020B0603020202020204" pitchFamily="34" charset="0"/>
                <a:cs typeface="Microsoft Sans Serif"/>
              </a:rPr>
              <a:t>distribution curves(Both full cut-off &amp; semi-cut off) </a:t>
            </a:r>
            <a:r>
              <a:rPr lang="en-US" altLang="zh-CN" sz="1050" spc="30" dirty="0">
                <a:latin typeface="Trebuchet MS" panose="020B0603020202020204" pitchFamily="34" charset="0"/>
                <a:cs typeface="Microsoft Sans Serif"/>
              </a:rPr>
              <a:t>for meeting different lighting applications.</a:t>
            </a:r>
          </a:p>
          <a:p>
            <a:pPr marL="12065">
              <a:lnSpc>
                <a:spcPct val="100000"/>
              </a:lnSpc>
              <a:spcBef>
                <a:spcPts val="660"/>
              </a:spcBef>
              <a:tabLst>
                <a:tab pos="185420" algn="l"/>
              </a:tabLst>
            </a:pPr>
            <a:r>
              <a:rPr lang="en-US" altLang="zh-CN" sz="1050" spc="30" dirty="0">
                <a:latin typeface="Trebuchet MS" panose="020B0603020202020204" pitchFamily="34" charset="0"/>
                <a:cs typeface="Microsoft Sans Serif"/>
              </a:rPr>
              <a:t> - Solar lighting system compatible</a:t>
            </a:r>
            <a:r>
              <a:rPr lang="en-US" altLang="zh-CN" sz="1050" spc="30" dirty="0" smtClean="0">
                <a:latin typeface="Trebuchet MS" panose="020B0603020202020204" pitchFamily="34" charset="0"/>
                <a:cs typeface="Microsoft Sans Serif"/>
              </a:rPr>
              <a:t>.</a:t>
            </a:r>
          </a:p>
          <a:p>
            <a:pPr marL="12065">
              <a:lnSpc>
                <a:spcPct val="100000"/>
              </a:lnSpc>
              <a:spcBef>
                <a:spcPts val="660"/>
              </a:spcBef>
              <a:tabLst>
                <a:tab pos="185420" algn="l"/>
              </a:tabLst>
            </a:pPr>
            <a:r>
              <a:rPr lang="en-US" altLang="zh-CN" sz="1050" dirty="0" smtClean="0">
                <a:latin typeface="Trebuchet MS" panose="020B0603020202020204" pitchFamily="34" charset="0"/>
                <a:cs typeface="Microsoft Sans Serif"/>
              </a:rPr>
              <a:t> - </a:t>
            </a:r>
            <a:r>
              <a:rPr lang="en-US" altLang="zh-CN" sz="1050" spc="-5" dirty="0">
                <a:latin typeface="Trebuchet MS" panose="020B0603020202020204" pitchFamily="34" charset="0"/>
                <a:cs typeface="Microsoft Sans Serif"/>
              </a:rPr>
              <a:t>Control</a:t>
            </a:r>
            <a:r>
              <a:rPr lang="en-US" altLang="zh-CN" sz="1050" spc="10" dirty="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mode: </a:t>
            </a:r>
            <a:r>
              <a:rPr lang="en-US" altLang="zh-CN" sz="1050" dirty="0" smtClean="0">
                <a:latin typeface="Trebuchet MS" panose="020B0603020202020204" pitchFamily="34" charset="0"/>
                <a:cs typeface="Microsoft Sans Serif"/>
              </a:rPr>
              <a:t>Photo-control</a:t>
            </a:r>
            <a:r>
              <a:rPr lang="en-US" altLang="zh-CN" sz="1050"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Power</a:t>
            </a:r>
            <a:r>
              <a:rPr lang="en-US" altLang="zh-CN" sz="1050" spc="35" dirty="0">
                <a:latin typeface="Trebuchet MS" panose="020B0603020202020204" pitchFamily="34" charset="0"/>
                <a:cs typeface="Microsoft Sans Serif"/>
              </a:rPr>
              <a:t> </a:t>
            </a:r>
            <a:r>
              <a:rPr lang="en-US" altLang="zh-CN" sz="1050" spc="-10" dirty="0">
                <a:latin typeface="Trebuchet MS" panose="020B0603020202020204" pitchFamily="34" charset="0"/>
                <a:cs typeface="Microsoft Sans Serif"/>
              </a:rPr>
              <a:t>line</a:t>
            </a:r>
            <a:r>
              <a:rPr lang="en-US" altLang="zh-CN" sz="1050" spc="40"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communication</a:t>
            </a:r>
            <a:r>
              <a:rPr lang="en-US" altLang="zh-CN" sz="1050" spc="15"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(NEMA),</a:t>
            </a:r>
            <a:r>
              <a:rPr lang="en-US" altLang="zh-CN" sz="1050" spc="30" dirty="0">
                <a:latin typeface="Trebuchet MS" panose="020B0603020202020204" pitchFamily="34" charset="0"/>
                <a:cs typeface="Microsoft Sans Serif"/>
              </a:rPr>
              <a:t> </a:t>
            </a:r>
            <a:r>
              <a:rPr lang="en-US" altLang="zh-CN" sz="1050" spc="-5" dirty="0" smtClean="0">
                <a:latin typeface="Trebuchet MS" panose="020B0603020202020204" pitchFamily="34" charset="0"/>
                <a:cs typeface="Microsoft Sans Serif"/>
              </a:rPr>
              <a:t>NB-</a:t>
            </a:r>
            <a:r>
              <a:rPr lang="en-US" altLang="zh-CN" sz="1050" spc="-5" dirty="0" err="1">
                <a:latin typeface="Trebuchet MS" panose="020B0603020202020204" pitchFamily="34" charset="0"/>
                <a:cs typeface="Microsoft Sans Serif"/>
              </a:rPr>
              <a:t>I</a:t>
            </a:r>
            <a:r>
              <a:rPr lang="en-US" altLang="zh-CN" sz="1050" spc="-5" dirty="0" err="1" smtClean="0">
                <a:latin typeface="Trebuchet MS" panose="020B0603020202020204" pitchFamily="34" charset="0"/>
                <a:cs typeface="Microsoft Sans Serif"/>
              </a:rPr>
              <a:t>oT</a:t>
            </a:r>
            <a:r>
              <a:rPr lang="en-US" altLang="zh-CN" sz="1050" spc="-5" dirty="0" smtClean="0">
                <a:latin typeface="Trebuchet MS" panose="020B0603020202020204" pitchFamily="34" charset="0"/>
                <a:cs typeface="Microsoft Sans Serif"/>
              </a:rPr>
              <a:t>(NEMA</a:t>
            </a:r>
            <a:r>
              <a:rPr lang="en-US" altLang="zh-CN" sz="1050" spc="-5" dirty="0">
                <a:latin typeface="Trebuchet MS" panose="020B0603020202020204" pitchFamily="34" charset="0"/>
                <a:cs typeface="Microsoft Sans Serif"/>
              </a:rPr>
              <a:t>),</a:t>
            </a:r>
            <a:r>
              <a:rPr lang="en-US" altLang="zh-CN" sz="1050" spc="20" dirty="0">
                <a:latin typeface="Trebuchet MS" panose="020B0603020202020204" pitchFamily="34" charset="0"/>
                <a:cs typeface="Microsoft Sans Serif"/>
              </a:rPr>
              <a:t> </a:t>
            </a:r>
            <a:r>
              <a:rPr lang="en-US" altLang="zh-CN" sz="1050" spc="-5" dirty="0" err="1">
                <a:latin typeface="Trebuchet MS" panose="020B0603020202020204" pitchFamily="34" charset="0"/>
                <a:cs typeface="Microsoft Sans Serif"/>
              </a:rPr>
              <a:t>Zigbee</a:t>
            </a:r>
            <a:r>
              <a:rPr lang="en-US" altLang="zh-CN" sz="1050" spc="-5" dirty="0">
                <a:latin typeface="Trebuchet MS" panose="020B0603020202020204" pitchFamily="34" charset="0"/>
                <a:cs typeface="Microsoft YaHei"/>
              </a:rPr>
              <a:t>(</a:t>
            </a:r>
            <a:r>
              <a:rPr lang="en-US" altLang="zh-CN" sz="1050" spc="-5" dirty="0">
                <a:latin typeface="Trebuchet MS" panose="020B0603020202020204" pitchFamily="34" charset="0"/>
                <a:cs typeface="Microsoft Sans Serif"/>
              </a:rPr>
              <a:t>NEMA).</a:t>
            </a:r>
            <a:endParaRPr lang="en-US" altLang="zh-CN" sz="1050" dirty="0">
              <a:latin typeface="Trebuchet MS" panose="020B0603020202020204" pitchFamily="34" charset="0"/>
              <a:cs typeface="Microsoft Sans Serif"/>
            </a:endParaRPr>
          </a:p>
          <a:p>
            <a:pPr marL="12065">
              <a:lnSpc>
                <a:spcPct val="100000"/>
              </a:lnSpc>
              <a:spcBef>
                <a:spcPts val="660"/>
              </a:spcBef>
              <a:tabLst>
                <a:tab pos="185420" algn="l"/>
              </a:tabLst>
            </a:pPr>
            <a:r>
              <a:rPr lang="en-US" altLang="zh-CN" sz="1050" dirty="0">
                <a:latin typeface="Trebuchet MS" panose="020B0603020202020204" pitchFamily="34" charset="0"/>
                <a:cs typeface="Microsoft Sans Serif"/>
              </a:rPr>
              <a:t> - </a:t>
            </a:r>
            <a:r>
              <a:rPr lang="en-US" altLang="zh-CN" sz="1050" spc="-5" dirty="0">
                <a:latin typeface="Trebuchet MS" panose="020B0603020202020204" pitchFamily="34" charset="0"/>
                <a:cs typeface="Microsoft Sans Serif"/>
              </a:rPr>
              <a:t>Pole</a:t>
            </a:r>
            <a:r>
              <a:rPr lang="en-US" altLang="zh-CN" sz="1050" spc="10" dirty="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Diameter:</a:t>
            </a:r>
            <a:r>
              <a:rPr lang="en-US" altLang="zh-CN" sz="1050" spc="-10" dirty="0">
                <a:latin typeface="Trebuchet MS" panose="020B0603020202020204" pitchFamily="34" charset="0"/>
                <a:cs typeface="Microsoft Sans Serif"/>
              </a:rPr>
              <a:t> Standard </a:t>
            </a:r>
            <a:r>
              <a:rPr lang="el-GR" altLang="zh-CN" sz="1050" spc="-5" dirty="0">
                <a:latin typeface="Trebuchet MS" panose="020B0603020202020204" pitchFamily="34" charset="0"/>
                <a:cs typeface="Microsoft Sans Serif"/>
              </a:rPr>
              <a:t>Φ60 </a:t>
            </a:r>
            <a:r>
              <a:rPr lang="el-GR" altLang="zh-CN" sz="1050" spc="-5" dirty="0" smtClean="0">
                <a:latin typeface="Trebuchet MS" panose="020B0603020202020204" pitchFamily="34" charset="0"/>
                <a:cs typeface="Microsoft Sans Serif"/>
              </a:rPr>
              <a:t>(</a:t>
            </a:r>
            <a:r>
              <a:rPr lang="en-US" altLang="zh-CN" sz="1050" spc="-5" dirty="0" smtClean="0">
                <a:latin typeface="Trebuchet MS" panose="020B0603020202020204" pitchFamily="34" charset="0"/>
                <a:cs typeface="Microsoft Sans Serif"/>
              </a:rPr>
              <a:t>Optional </a:t>
            </a:r>
            <a:r>
              <a:rPr lang="el-GR" altLang="zh-CN" sz="1050" spc="-5" dirty="0" smtClean="0">
                <a:latin typeface="Trebuchet MS" panose="020B0603020202020204" pitchFamily="34" charset="0"/>
                <a:cs typeface="Microsoft Sans Serif"/>
              </a:rPr>
              <a:t>Φ42</a:t>
            </a:r>
            <a:r>
              <a:rPr lang="en-US" altLang="zh-CN" sz="1050" spc="-5" dirty="0">
                <a:latin typeface="Trebuchet MS" panose="020B0603020202020204" pitchFamily="34" charset="0"/>
                <a:cs typeface="Microsoft Sans Serif"/>
              </a:rPr>
              <a:t>mm</a:t>
            </a:r>
            <a:r>
              <a:rPr lang="en-US" altLang="zh-CN" sz="1050" spc="-10" dirty="0">
                <a:latin typeface="Trebuchet MS" panose="020B0603020202020204" pitchFamily="34" charset="0"/>
                <a:cs typeface="Microsoft Sans Serif"/>
              </a:rPr>
              <a:t> and </a:t>
            </a:r>
            <a:r>
              <a:rPr lang="el-GR" altLang="zh-CN" sz="1050" spc="-5" dirty="0">
                <a:latin typeface="Trebuchet MS" panose="020B0603020202020204" pitchFamily="34" charset="0"/>
                <a:cs typeface="Microsoft Sans Serif"/>
              </a:rPr>
              <a:t>Φ76</a:t>
            </a:r>
            <a:r>
              <a:rPr lang="en-US" altLang="zh-CN" sz="1050" spc="-5" dirty="0" smtClean="0">
                <a:latin typeface="Trebuchet MS" panose="020B0603020202020204" pitchFamily="34" charset="0"/>
                <a:cs typeface="Microsoft Sans Serif"/>
              </a:rPr>
              <a:t>mm</a:t>
            </a:r>
            <a:r>
              <a:rPr lang="en-US" altLang="zh-CN" sz="1050" dirty="0" smtClean="0">
                <a:latin typeface="Trebuchet MS" panose="020B0603020202020204" pitchFamily="34" charset="0"/>
                <a:cs typeface="Microsoft Sans Serif"/>
              </a:rPr>
              <a:t>).</a:t>
            </a:r>
            <a:endParaRPr lang="en-US" altLang="zh-CN" sz="1050" dirty="0">
              <a:latin typeface="Trebuchet MS" panose="020B0603020202020204" pitchFamily="34" charset="0"/>
              <a:cs typeface="Microsoft Sans Serif"/>
            </a:endParaRPr>
          </a:p>
          <a:p>
            <a:pPr marL="12065" marR="5080">
              <a:lnSpc>
                <a:spcPct val="150000"/>
              </a:lnSpc>
              <a:tabLst>
                <a:tab pos="185420" algn="l"/>
              </a:tabLst>
            </a:pPr>
            <a:r>
              <a:rPr lang="en-US" altLang="zh-CN" sz="1050" dirty="0">
                <a:latin typeface="Trebuchet MS" panose="020B0603020202020204" pitchFamily="34" charset="0"/>
                <a:cs typeface="Microsoft Sans Serif"/>
              </a:rPr>
              <a:t> - Operating </a:t>
            </a:r>
            <a:r>
              <a:rPr lang="en-US" altLang="zh-CN" sz="1050" spc="-5" dirty="0">
                <a:latin typeface="Trebuchet MS" panose="020B0603020202020204" pitchFamily="34" charset="0"/>
                <a:cs typeface="Microsoft Sans Serif"/>
              </a:rPr>
              <a:t>environment : </a:t>
            </a:r>
            <a:r>
              <a:rPr lang="en-US" altLang="zh-CN" sz="1050" dirty="0">
                <a:latin typeface="Trebuchet MS" panose="020B0603020202020204" pitchFamily="34" charset="0"/>
                <a:cs typeface="Microsoft Sans Serif"/>
              </a:rPr>
              <a:t>Operating temperature - </a:t>
            </a:r>
            <a:r>
              <a:rPr lang="en-US" altLang="zh-CN" sz="1050" spc="-5" dirty="0">
                <a:latin typeface="Trebuchet MS" panose="020B0603020202020204" pitchFamily="34" charset="0"/>
                <a:cs typeface="Microsoft Sans Serif"/>
              </a:rPr>
              <a:t>40</a:t>
            </a:r>
            <a:r>
              <a:rPr lang="en-US" altLang="zh-CN" sz="1050" spc="-5" dirty="0">
                <a:latin typeface="Trebuchet MS" panose="020B0603020202020204" pitchFamily="34" charset="0"/>
                <a:cs typeface="Microsoft YaHei"/>
              </a:rPr>
              <a:t>℃ </a:t>
            </a:r>
            <a:r>
              <a:rPr lang="en-US" altLang="zh-CN" sz="1050" dirty="0">
                <a:latin typeface="Trebuchet MS" panose="020B0603020202020204" pitchFamily="34" charset="0"/>
                <a:cs typeface="Microsoft Sans Serif"/>
              </a:rPr>
              <a:t>~ 50</a:t>
            </a:r>
            <a:r>
              <a:rPr lang="en-US" altLang="zh-CN" sz="1050" dirty="0">
                <a:latin typeface="Trebuchet MS" panose="020B0603020202020204" pitchFamily="34" charset="0"/>
                <a:cs typeface="Microsoft YaHei"/>
              </a:rPr>
              <a:t>℃</a:t>
            </a:r>
            <a:r>
              <a:rPr lang="en-US" altLang="zh-CN" sz="1050" dirty="0">
                <a:latin typeface="Trebuchet MS" panose="020B0603020202020204" pitchFamily="34" charset="0"/>
                <a:cs typeface="Microsoft Sans Serif"/>
              </a:rPr>
              <a:t>, Operating </a:t>
            </a:r>
            <a:r>
              <a:rPr lang="en-US" altLang="zh-CN" sz="1050" spc="-5" dirty="0">
                <a:latin typeface="Trebuchet MS" panose="020B0603020202020204" pitchFamily="34" charset="0"/>
                <a:cs typeface="Microsoft Sans Serif"/>
              </a:rPr>
              <a:t>humidity :10% </a:t>
            </a:r>
            <a:r>
              <a:rPr lang="en-US" altLang="zh-CN" sz="1050" dirty="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95 % RH</a:t>
            </a:r>
            <a:r>
              <a:rPr lang="en-US" altLang="zh-CN" sz="1050" dirty="0">
                <a:latin typeface="Trebuchet MS" panose="020B0603020202020204" pitchFamily="34" charset="0"/>
                <a:cs typeface="Microsoft Sans Serif"/>
              </a:rPr>
              <a:t>, </a:t>
            </a:r>
            <a:r>
              <a:rPr lang="en-US" altLang="zh-CN" sz="1050" spc="-280" dirty="0">
                <a:latin typeface="Trebuchet MS" panose="020B0603020202020204" pitchFamily="34" charset="0"/>
                <a:cs typeface="Microsoft Sans Serif"/>
              </a:rPr>
              <a:t> </a:t>
            </a:r>
            <a:r>
              <a:rPr lang="en-US" altLang="zh-CN" sz="1050" dirty="0" smtClean="0">
                <a:latin typeface="Trebuchet MS" panose="020B0603020202020204" pitchFamily="34" charset="0"/>
                <a:cs typeface="Microsoft Sans Serif"/>
              </a:rPr>
              <a:t>Storage   temperature</a:t>
            </a:r>
            <a:r>
              <a:rPr lang="en-US" altLang="zh-CN" sz="1050" spc="-3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 </a:t>
            </a:r>
            <a:r>
              <a:rPr lang="en-US" altLang="zh-CN" sz="1050" spc="-5" dirty="0">
                <a:latin typeface="Trebuchet MS" panose="020B0603020202020204" pitchFamily="34" charset="0"/>
                <a:cs typeface="Microsoft Sans Serif"/>
              </a:rPr>
              <a:t>40</a:t>
            </a:r>
            <a:r>
              <a:rPr lang="en-US" altLang="zh-CN" sz="1050" spc="5" dirty="0">
                <a:latin typeface="Trebuchet MS" panose="020B0603020202020204" pitchFamily="34" charset="0"/>
                <a:cs typeface="Microsoft Sans Serif"/>
              </a:rPr>
              <a:t> </a:t>
            </a:r>
            <a:r>
              <a:rPr lang="en-US" altLang="zh-CN" sz="1050" dirty="0">
                <a:latin typeface="Trebuchet MS" panose="020B0603020202020204" pitchFamily="34" charset="0"/>
                <a:cs typeface="Microsoft YaHei"/>
              </a:rPr>
              <a:t>℃</a:t>
            </a:r>
            <a:r>
              <a:rPr lang="en-US" altLang="zh-CN" sz="1050" spc="-25" dirty="0">
                <a:latin typeface="Trebuchet MS" panose="020B0603020202020204" pitchFamily="34" charset="0"/>
                <a:cs typeface="Microsoft YaHei"/>
              </a:rPr>
              <a:t> </a:t>
            </a:r>
            <a:r>
              <a:rPr lang="en-US" altLang="zh-CN" sz="1050" dirty="0">
                <a:latin typeface="Trebuchet MS" panose="020B0603020202020204" pitchFamily="34" charset="0"/>
                <a:cs typeface="Microsoft Sans Serif"/>
              </a:rPr>
              <a:t>~</a:t>
            </a:r>
            <a:r>
              <a:rPr lang="en-US" altLang="zh-CN" sz="1050" spc="-5" dirty="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55 </a:t>
            </a:r>
            <a:r>
              <a:rPr lang="en-US" altLang="zh-CN" sz="1050" dirty="0">
                <a:latin typeface="Trebuchet MS" panose="020B0603020202020204" pitchFamily="34" charset="0"/>
                <a:cs typeface="Microsoft YaHei"/>
              </a:rPr>
              <a:t>℃</a:t>
            </a:r>
            <a:r>
              <a:rPr lang="en-US" altLang="zh-CN" sz="1050" dirty="0">
                <a:latin typeface="Trebuchet MS" panose="020B0603020202020204" pitchFamily="34" charset="0"/>
                <a:cs typeface="Microsoft Sans Serif"/>
              </a:rPr>
              <a:t>.</a:t>
            </a:r>
          </a:p>
          <a:p>
            <a:pPr marL="12065" marR="5080">
              <a:lnSpc>
                <a:spcPct val="150000"/>
              </a:lnSpc>
              <a:tabLst>
                <a:tab pos="185420" algn="l"/>
              </a:tabLst>
            </a:pPr>
            <a:r>
              <a:rPr lang="en-US" altLang="zh-CN" sz="1050" dirty="0">
                <a:latin typeface="Trebuchet MS" panose="020B0603020202020204" pitchFamily="34" charset="0"/>
                <a:cs typeface="Microsoft Sans Serif"/>
              </a:rPr>
              <a:t> - Warranty : Standard 5 years, 7 to</a:t>
            </a:r>
            <a:r>
              <a:rPr lang="en-US" altLang="zh-CN" sz="1050" dirty="0" smtClean="0">
                <a:latin typeface="Trebuchet MS" panose="020B0603020202020204" pitchFamily="34" charset="0"/>
                <a:cs typeface="Microsoft Sans Serif"/>
              </a:rPr>
              <a:t> </a:t>
            </a:r>
            <a:r>
              <a:rPr lang="en-US" altLang="zh-CN" sz="1050" dirty="0">
                <a:latin typeface="Trebuchet MS" panose="020B0603020202020204" pitchFamily="34" charset="0"/>
                <a:cs typeface="Microsoft Sans Serif"/>
              </a:rPr>
              <a:t>10 years available </a:t>
            </a:r>
            <a:r>
              <a:rPr lang="en-US" altLang="zh-CN" sz="1050" dirty="0" smtClean="0">
                <a:latin typeface="Trebuchet MS" panose="020B0603020202020204" pitchFamily="34" charset="0"/>
                <a:cs typeface="Microsoft Sans Serif"/>
              </a:rPr>
              <a:t>upon </a:t>
            </a:r>
            <a:r>
              <a:rPr lang="en-US" altLang="zh-CN" sz="1050" dirty="0">
                <a:latin typeface="Trebuchet MS" panose="020B0603020202020204" pitchFamily="34" charset="0"/>
                <a:cs typeface="Microsoft Sans Serif"/>
              </a:rPr>
              <a:t>request</a:t>
            </a:r>
            <a:r>
              <a:rPr lang="en-US" altLang="zh-CN" sz="1050" dirty="0" smtClean="0">
                <a:latin typeface="Trebuchet MS" panose="020B0603020202020204" pitchFamily="34" charset="0"/>
                <a:cs typeface="Microsoft Sans Serif"/>
              </a:rPr>
              <a:t>.</a:t>
            </a:r>
            <a:endParaRPr lang="en-US" altLang="zh-CN" sz="1050" dirty="0">
              <a:latin typeface="Trebuchet MS" panose="020B0603020202020204" pitchFamily="34" charset="0"/>
              <a:cs typeface="Microsoft Sans Serif"/>
            </a:endParaRPr>
          </a:p>
        </p:txBody>
      </p:sp>
      <p:pic>
        <p:nvPicPr>
          <p:cNvPr id="5" name="object 5"/>
          <p:cNvPicPr/>
          <p:nvPr/>
        </p:nvPicPr>
        <p:blipFill>
          <a:blip r:embed="rId3" cstate="print"/>
          <a:stretch>
            <a:fillRect/>
          </a:stretch>
        </p:blipFill>
        <p:spPr>
          <a:xfrm>
            <a:off x="330700" y="4814091"/>
            <a:ext cx="107993" cy="107991"/>
          </a:xfrm>
          <a:prstGeom prst="rect">
            <a:avLst/>
          </a:prstGeom>
        </p:spPr>
      </p:pic>
      <p:grpSp>
        <p:nvGrpSpPr>
          <p:cNvPr id="10" name="object 10"/>
          <p:cNvGrpSpPr/>
          <p:nvPr/>
        </p:nvGrpSpPr>
        <p:grpSpPr>
          <a:xfrm>
            <a:off x="4311440" y="1780403"/>
            <a:ext cx="377825" cy="377825"/>
            <a:chOff x="803855" y="1960685"/>
            <a:chExt cx="377825" cy="377825"/>
          </a:xfrm>
        </p:grpSpPr>
        <p:sp>
          <p:nvSpPr>
            <p:cNvPr id="11" name="object 11"/>
            <p:cNvSpPr/>
            <p:nvPr/>
          </p:nvSpPr>
          <p:spPr>
            <a:xfrm>
              <a:off x="803855" y="1960685"/>
              <a:ext cx="377825" cy="377825"/>
            </a:xfrm>
            <a:custGeom>
              <a:avLst/>
              <a:gdLst/>
              <a:ahLst/>
              <a:cxnLst/>
              <a:rect l="l" t="t" r="r" b="b"/>
              <a:pathLst>
                <a:path w="377825" h="377825">
                  <a:moveTo>
                    <a:pt x="0" y="0"/>
                  </a:moveTo>
                  <a:lnTo>
                    <a:pt x="377196" y="0"/>
                  </a:lnTo>
                  <a:lnTo>
                    <a:pt x="377196" y="377200"/>
                  </a:lnTo>
                  <a:lnTo>
                    <a:pt x="0" y="377200"/>
                  </a:lnTo>
                  <a:lnTo>
                    <a:pt x="0" y="0"/>
                  </a:lnTo>
                  <a:close/>
                </a:path>
              </a:pathLst>
            </a:custGeom>
            <a:ln w="9525">
              <a:solidFill>
                <a:srgbClr val="1A1911"/>
              </a:solidFill>
            </a:ln>
          </p:spPr>
          <p:txBody>
            <a:bodyPr wrap="square" lIns="0" tIns="0" rIns="0" bIns="0" rtlCol="0"/>
            <a:lstStyle/>
            <a:p>
              <a:endParaRPr/>
            </a:p>
          </p:txBody>
        </p:sp>
        <p:pic>
          <p:nvPicPr>
            <p:cNvPr id="12" name="object 12"/>
            <p:cNvPicPr/>
            <p:nvPr/>
          </p:nvPicPr>
          <p:blipFill>
            <a:blip r:embed="rId4" cstate="print"/>
            <a:stretch>
              <a:fillRect/>
            </a:stretch>
          </p:blipFill>
          <p:spPr>
            <a:xfrm>
              <a:off x="819898" y="2110715"/>
              <a:ext cx="345737" cy="95411"/>
            </a:xfrm>
            <a:prstGeom prst="rect">
              <a:avLst/>
            </a:prstGeom>
            <a:ln w="9525">
              <a:noFill/>
            </a:ln>
          </p:spPr>
        </p:pic>
      </p:grpSp>
      <p:sp>
        <p:nvSpPr>
          <p:cNvPr id="14" name="object 14"/>
          <p:cNvSpPr/>
          <p:nvPr/>
        </p:nvSpPr>
        <p:spPr>
          <a:xfrm>
            <a:off x="3290041" y="1784464"/>
            <a:ext cx="377825" cy="377825"/>
          </a:xfrm>
          <a:custGeom>
            <a:avLst/>
            <a:gdLst/>
            <a:ahLst/>
            <a:cxnLst/>
            <a:rect l="l" t="t" r="r" b="b"/>
            <a:pathLst>
              <a:path w="377825" h="377825">
                <a:moveTo>
                  <a:pt x="0" y="0"/>
                </a:moveTo>
                <a:lnTo>
                  <a:pt x="377197" y="0"/>
                </a:lnTo>
                <a:lnTo>
                  <a:pt x="377197" y="377200"/>
                </a:lnTo>
                <a:lnTo>
                  <a:pt x="0" y="377200"/>
                </a:lnTo>
                <a:lnTo>
                  <a:pt x="0" y="0"/>
                </a:lnTo>
                <a:close/>
              </a:path>
            </a:pathLst>
          </a:custGeom>
          <a:ln w="9525">
            <a:solidFill>
              <a:srgbClr val="231916"/>
            </a:solidFill>
          </a:ln>
        </p:spPr>
        <p:txBody>
          <a:bodyPr wrap="square" lIns="0" tIns="0" rIns="0" bIns="0" rtlCol="0"/>
          <a:lstStyle/>
          <a:p>
            <a:endParaRPr/>
          </a:p>
        </p:txBody>
      </p:sp>
      <p:sp>
        <p:nvSpPr>
          <p:cNvPr id="15" name="object 15"/>
          <p:cNvSpPr/>
          <p:nvPr/>
        </p:nvSpPr>
        <p:spPr>
          <a:xfrm>
            <a:off x="3803463" y="1784464"/>
            <a:ext cx="377190" cy="377825"/>
          </a:xfrm>
          <a:custGeom>
            <a:avLst/>
            <a:gdLst/>
            <a:ahLst/>
            <a:cxnLst/>
            <a:rect l="l" t="t" r="r" b="b"/>
            <a:pathLst>
              <a:path w="377189" h="377825">
                <a:moveTo>
                  <a:pt x="0" y="0"/>
                </a:moveTo>
                <a:lnTo>
                  <a:pt x="377196" y="0"/>
                </a:lnTo>
                <a:lnTo>
                  <a:pt x="377196" y="377200"/>
                </a:lnTo>
                <a:lnTo>
                  <a:pt x="0" y="377200"/>
                </a:lnTo>
                <a:lnTo>
                  <a:pt x="0" y="0"/>
                </a:lnTo>
                <a:close/>
              </a:path>
            </a:pathLst>
          </a:custGeom>
          <a:ln w="9525">
            <a:solidFill>
              <a:srgbClr val="231916"/>
            </a:solidFill>
          </a:ln>
        </p:spPr>
        <p:txBody>
          <a:bodyPr wrap="square" lIns="0" tIns="0" rIns="0" bIns="0" rtlCol="0"/>
          <a:lstStyle/>
          <a:p>
            <a:endParaRPr/>
          </a:p>
        </p:txBody>
      </p:sp>
      <p:sp>
        <p:nvSpPr>
          <p:cNvPr id="16" name="object 16"/>
          <p:cNvSpPr txBox="1"/>
          <p:nvPr/>
        </p:nvSpPr>
        <p:spPr>
          <a:xfrm>
            <a:off x="3298296" y="1884844"/>
            <a:ext cx="876485" cy="186590"/>
          </a:xfrm>
          <a:prstGeom prst="rect">
            <a:avLst/>
          </a:prstGeom>
        </p:spPr>
        <p:txBody>
          <a:bodyPr vert="horz" wrap="square" lIns="0" tIns="17145" rIns="0" bIns="0" rtlCol="0">
            <a:spAutoFit/>
          </a:bodyPr>
          <a:lstStyle/>
          <a:p>
            <a:pPr marL="12700">
              <a:lnSpc>
                <a:spcPct val="100000"/>
              </a:lnSpc>
              <a:spcBef>
                <a:spcPts val="135"/>
              </a:spcBef>
              <a:tabLst>
                <a:tab pos="529590" algn="l"/>
                <a:tab pos="1048385" algn="l"/>
              </a:tabLst>
            </a:pPr>
            <a:r>
              <a:rPr sz="1100" b="1" spc="65" dirty="0" smtClean="0">
                <a:solidFill>
                  <a:srgbClr val="231916"/>
                </a:solidFill>
                <a:latin typeface="Arial"/>
                <a:cs typeface="Arial"/>
              </a:rPr>
              <a:t>I</a:t>
            </a:r>
            <a:r>
              <a:rPr sz="1100" b="1" spc="80" dirty="0" smtClean="0">
                <a:solidFill>
                  <a:srgbClr val="231916"/>
                </a:solidFill>
                <a:latin typeface="Arial"/>
                <a:cs typeface="Arial"/>
              </a:rPr>
              <a:t>K0</a:t>
            </a:r>
            <a:r>
              <a:rPr lang="en-US" sz="1100" b="1" spc="15" dirty="0">
                <a:solidFill>
                  <a:srgbClr val="231916"/>
                </a:solidFill>
                <a:latin typeface="Arial"/>
                <a:cs typeface="Arial"/>
              </a:rPr>
              <a:t>9</a:t>
            </a:r>
            <a:r>
              <a:rPr sz="1100" b="1" dirty="0">
                <a:solidFill>
                  <a:srgbClr val="231916"/>
                </a:solidFill>
                <a:latin typeface="Arial"/>
                <a:cs typeface="Arial"/>
              </a:rPr>
              <a:t>	</a:t>
            </a:r>
            <a:r>
              <a:rPr sz="1100" b="1" spc="65" dirty="0" smtClean="0">
                <a:solidFill>
                  <a:srgbClr val="231916"/>
                </a:solidFill>
                <a:latin typeface="Arial"/>
                <a:cs typeface="Arial"/>
              </a:rPr>
              <a:t>I</a:t>
            </a:r>
            <a:r>
              <a:rPr sz="1100" b="1" spc="80" dirty="0" smtClean="0">
                <a:solidFill>
                  <a:srgbClr val="231916"/>
                </a:solidFill>
                <a:latin typeface="Arial"/>
                <a:cs typeface="Arial"/>
              </a:rPr>
              <a:t>P</a:t>
            </a:r>
            <a:r>
              <a:rPr sz="1100" b="1" spc="75" dirty="0" smtClean="0">
                <a:solidFill>
                  <a:srgbClr val="231916"/>
                </a:solidFill>
                <a:latin typeface="Arial"/>
                <a:cs typeface="Arial"/>
              </a:rPr>
              <a:t>6</a:t>
            </a:r>
            <a:r>
              <a:rPr lang="en-US" sz="1100" b="1" spc="15" dirty="0" smtClean="0">
                <a:solidFill>
                  <a:srgbClr val="231916"/>
                </a:solidFill>
                <a:latin typeface="Arial"/>
                <a:cs typeface="Arial"/>
              </a:rPr>
              <a:t>6</a:t>
            </a:r>
            <a:endParaRPr sz="1100" dirty="0">
              <a:latin typeface="Arial"/>
              <a:cs typeface="Arial"/>
            </a:endParaRPr>
          </a:p>
        </p:txBody>
      </p:sp>
      <p:sp>
        <p:nvSpPr>
          <p:cNvPr id="24" name="object 24"/>
          <p:cNvSpPr/>
          <p:nvPr/>
        </p:nvSpPr>
        <p:spPr>
          <a:xfrm>
            <a:off x="1743466" y="1784175"/>
            <a:ext cx="377825" cy="377825"/>
          </a:xfrm>
          <a:custGeom>
            <a:avLst/>
            <a:gdLst/>
            <a:ahLst/>
            <a:cxnLst/>
            <a:rect l="l" t="t" r="r" b="b"/>
            <a:pathLst>
              <a:path w="377825" h="377825">
                <a:moveTo>
                  <a:pt x="0" y="0"/>
                </a:moveTo>
                <a:lnTo>
                  <a:pt x="377197" y="0"/>
                </a:lnTo>
                <a:lnTo>
                  <a:pt x="377197" y="377200"/>
                </a:lnTo>
                <a:lnTo>
                  <a:pt x="0" y="377200"/>
                </a:lnTo>
                <a:lnTo>
                  <a:pt x="0" y="0"/>
                </a:lnTo>
                <a:close/>
              </a:path>
            </a:pathLst>
          </a:custGeom>
          <a:ln w="9525">
            <a:solidFill>
              <a:srgbClr val="1A1911"/>
            </a:solidFill>
          </a:ln>
        </p:spPr>
        <p:txBody>
          <a:bodyPr wrap="square" lIns="0" tIns="0" rIns="0" bIns="0" rtlCol="0"/>
          <a:lstStyle/>
          <a:p>
            <a:endParaRPr/>
          </a:p>
        </p:txBody>
      </p:sp>
      <p:sp>
        <p:nvSpPr>
          <p:cNvPr id="28" name="object 28"/>
          <p:cNvSpPr txBox="1"/>
          <p:nvPr/>
        </p:nvSpPr>
        <p:spPr>
          <a:xfrm>
            <a:off x="173545" y="10325186"/>
            <a:ext cx="283845" cy="340360"/>
          </a:xfrm>
          <a:prstGeom prst="rect">
            <a:avLst/>
          </a:prstGeom>
        </p:spPr>
        <p:txBody>
          <a:bodyPr vert="horz" wrap="square" lIns="0" tIns="6350" rIns="0" bIns="0" rtlCol="0">
            <a:spAutoFit/>
          </a:bodyPr>
          <a:lstStyle/>
          <a:p>
            <a:pPr marL="12700">
              <a:lnSpc>
                <a:spcPct val="100000"/>
              </a:lnSpc>
              <a:spcBef>
                <a:spcPts val="50"/>
              </a:spcBef>
            </a:pPr>
            <a:r>
              <a:rPr sz="2000" b="1" spc="-260" dirty="0">
                <a:solidFill>
                  <a:srgbClr val="FFFFFF"/>
                </a:solidFill>
                <a:latin typeface="Tahoma"/>
                <a:cs typeface="Tahoma"/>
              </a:rPr>
              <a:t>01</a:t>
            </a:r>
            <a:endParaRPr sz="2000">
              <a:latin typeface="Tahoma"/>
              <a:cs typeface="Tahoma"/>
            </a:endParaRPr>
          </a:p>
        </p:txBody>
      </p:sp>
      <p:sp>
        <p:nvSpPr>
          <p:cNvPr id="29" name="object 29"/>
          <p:cNvSpPr txBox="1"/>
          <p:nvPr/>
        </p:nvSpPr>
        <p:spPr>
          <a:xfrm>
            <a:off x="2465708" y="10422020"/>
            <a:ext cx="2961640" cy="132087"/>
          </a:xfrm>
          <a:prstGeom prst="rect">
            <a:avLst/>
          </a:prstGeom>
        </p:spPr>
        <p:txBody>
          <a:bodyPr vert="horz" wrap="square" lIns="0" tIns="8890" rIns="0" bIns="0" rtlCol="0">
            <a:spAutoFit/>
          </a:bodyPr>
          <a:lstStyle/>
          <a:p>
            <a:pPr marL="12700">
              <a:lnSpc>
                <a:spcPct val="100000"/>
              </a:lnSpc>
              <a:spcBef>
                <a:spcPts val="70"/>
              </a:spcBef>
              <a:tabLst>
                <a:tab pos="1341755" algn="l"/>
              </a:tabLst>
            </a:pPr>
            <a:r>
              <a:rPr sz="800" dirty="0">
                <a:solidFill>
                  <a:srgbClr val="FFFFFF"/>
                </a:solidFill>
                <a:latin typeface="Tahoma"/>
                <a:cs typeface="Tahoma"/>
              </a:rPr>
              <a:t>T</a:t>
            </a:r>
            <a:r>
              <a:rPr sz="800" spc="85" dirty="0">
                <a:solidFill>
                  <a:srgbClr val="FFFFFF"/>
                </a:solidFill>
                <a:latin typeface="Tahoma"/>
                <a:cs typeface="Tahoma"/>
              </a:rPr>
              <a:t>e</a:t>
            </a:r>
            <a:r>
              <a:rPr sz="800" spc="30" dirty="0">
                <a:solidFill>
                  <a:srgbClr val="FFFFFF"/>
                </a:solidFill>
                <a:latin typeface="Tahoma"/>
                <a:cs typeface="Tahoma"/>
              </a:rPr>
              <a:t>l</a:t>
            </a:r>
            <a:r>
              <a:rPr sz="800" spc="-50" dirty="0">
                <a:solidFill>
                  <a:srgbClr val="FFFFFF"/>
                </a:solidFill>
                <a:latin typeface="Tahoma"/>
                <a:cs typeface="Tahoma"/>
              </a:rPr>
              <a:t>:</a:t>
            </a:r>
            <a:r>
              <a:rPr sz="800" spc="-110" dirty="0">
                <a:solidFill>
                  <a:srgbClr val="FFFFFF"/>
                </a:solidFill>
                <a:latin typeface="Tahoma"/>
                <a:cs typeface="Tahoma"/>
              </a:rPr>
              <a:t>+</a:t>
            </a:r>
            <a:r>
              <a:rPr sz="800" spc="20" dirty="0">
                <a:solidFill>
                  <a:srgbClr val="FFFFFF"/>
                </a:solidFill>
                <a:latin typeface="Tahoma"/>
                <a:cs typeface="Tahoma"/>
              </a:rPr>
              <a:t>86-0755-29918999	</a:t>
            </a:r>
            <a:r>
              <a:rPr sz="800" spc="15" dirty="0">
                <a:solidFill>
                  <a:srgbClr val="FFFFFF"/>
                </a:solidFill>
                <a:latin typeface="Tahoma"/>
                <a:cs typeface="Tahoma"/>
                <a:hlinkClick r:id="rId5"/>
              </a:rPr>
              <a:t>E</a:t>
            </a:r>
            <a:r>
              <a:rPr sz="800" spc="45" dirty="0">
                <a:solidFill>
                  <a:srgbClr val="FFFFFF"/>
                </a:solidFill>
                <a:latin typeface="Tahoma"/>
                <a:cs typeface="Tahoma"/>
                <a:hlinkClick r:id="rId5"/>
              </a:rPr>
              <a:t>m</a:t>
            </a:r>
            <a:r>
              <a:rPr sz="800" spc="125" dirty="0">
                <a:solidFill>
                  <a:srgbClr val="FFFFFF"/>
                </a:solidFill>
                <a:latin typeface="Tahoma"/>
                <a:cs typeface="Tahoma"/>
                <a:hlinkClick r:id="rId5"/>
              </a:rPr>
              <a:t>a</a:t>
            </a:r>
            <a:r>
              <a:rPr sz="800" spc="30" dirty="0">
                <a:solidFill>
                  <a:srgbClr val="FFFFFF"/>
                </a:solidFill>
                <a:latin typeface="Tahoma"/>
                <a:cs typeface="Tahoma"/>
                <a:hlinkClick r:id="rId5"/>
              </a:rPr>
              <a:t>il</a:t>
            </a:r>
            <a:r>
              <a:rPr sz="800" spc="-50" dirty="0">
                <a:solidFill>
                  <a:srgbClr val="FFFFFF"/>
                </a:solidFill>
                <a:latin typeface="Tahoma"/>
                <a:cs typeface="Tahoma"/>
                <a:hlinkClick r:id="rId5"/>
              </a:rPr>
              <a:t>:</a:t>
            </a:r>
            <a:r>
              <a:rPr sz="800" spc="30" dirty="0">
                <a:solidFill>
                  <a:srgbClr val="FFFFFF"/>
                </a:solidFill>
                <a:latin typeface="Tahoma"/>
                <a:cs typeface="Tahoma"/>
                <a:hlinkClick r:id="rId5"/>
              </a:rPr>
              <a:t>l</a:t>
            </a:r>
            <a:r>
              <a:rPr sz="800" spc="85" dirty="0">
                <a:solidFill>
                  <a:srgbClr val="FFFFFF"/>
                </a:solidFill>
                <a:latin typeface="Tahoma"/>
                <a:cs typeface="Tahoma"/>
                <a:hlinkClick r:id="rId5"/>
              </a:rPr>
              <a:t>e</a:t>
            </a:r>
            <a:r>
              <a:rPr sz="800" spc="100" dirty="0">
                <a:solidFill>
                  <a:srgbClr val="FFFFFF"/>
                </a:solidFill>
                <a:latin typeface="Tahoma"/>
                <a:cs typeface="Tahoma"/>
                <a:hlinkClick r:id="rId5"/>
              </a:rPr>
              <a:t>d</a:t>
            </a:r>
            <a:r>
              <a:rPr sz="800" spc="30" dirty="0">
                <a:solidFill>
                  <a:srgbClr val="FFFFFF"/>
                </a:solidFill>
                <a:latin typeface="Tahoma"/>
                <a:cs typeface="Tahoma"/>
                <a:hlinkClick r:id="rId5"/>
              </a:rPr>
              <a:t>li</a:t>
            </a:r>
            <a:r>
              <a:rPr sz="800" spc="100" dirty="0">
                <a:solidFill>
                  <a:srgbClr val="FFFFFF"/>
                </a:solidFill>
                <a:latin typeface="Tahoma"/>
                <a:cs typeface="Tahoma"/>
                <a:hlinkClick r:id="rId5"/>
              </a:rPr>
              <a:t>g</a:t>
            </a:r>
            <a:r>
              <a:rPr sz="800" spc="45" dirty="0">
                <a:solidFill>
                  <a:srgbClr val="FFFFFF"/>
                </a:solidFill>
                <a:latin typeface="Tahoma"/>
                <a:cs typeface="Tahoma"/>
                <a:hlinkClick r:id="rId5"/>
              </a:rPr>
              <a:t>h</a:t>
            </a:r>
            <a:r>
              <a:rPr sz="800" spc="70" dirty="0">
                <a:solidFill>
                  <a:srgbClr val="FFFFFF"/>
                </a:solidFill>
                <a:latin typeface="Tahoma"/>
                <a:cs typeface="Tahoma"/>
                <a:hlinkClick r:id="rId5"/>
              </a:rPr>
              <a:t>t</a:t>
            </a:r>
            <a:r>
              <a:rPr sz="800" spc="30" dirty="0">
                <a:solidFill>
                  <a:srgbClr val="FFFFFF"/>
                </a:solidFill>
                <a:latin typeface="Tahoma"/>
                <a:cs typeface="Tahoma"/>
                <a:hlinkClick r:id="rId5"/>
              </a:rPr>
              <a:t>i</a:t>
            </a:r>
            <a:r>
              <a:rPr sz="800" spc="45" dirty="0">
                <a:solidFill>
                  <a:srgbClr val="FFFFFF"/>
                </a:solidFill>
                <a:latin typeface="Tahoma"/>
                <a:cs typeface="Tahoma"/>
                <a:hlinkClick r:id="rId5"/>
              </a:rPr>
              <a:t>n</a:t>
            </a:r>
            <a:r>
              <a:rPr sz="800" spc="100" dirty="0">
                <a:solidFill>
                  <a:srgbClr val="FFFFFF"/>
                </a:solidFill>
                <a:latin typeface="Tahoma"/>
                <a:cs typeface="Tahoma"/>
                <a:hlinkClick r:id="rId5"/>
              </a:rPr>
              <a:t>g</a:t>
            </a:r>
            <a:r>
              <a:rPr sz="800" spc="-60" dirty="0">
                <a:solidFill>
                  <a:srgbClr val="FFFFFF"/>
                </a:solidFill>
                <a:latin typeface="Tahoma"/>
                <a:cs typeface="Tahoma"/>
                <a:hlinkClick r:id="rId5"/>
              </a:rPr>
              <a:t>@</a:t>
            </a:r>
            <a:r>
              <a:rPr sz="800" spc="45" dirty="0">
                <a:solidFill>
                  <a:srgbClr val="FFFFFF"/>
                </a:solidFill>
                <a:latin typeface="Tahoma"/>
                <a:cs typeface="Tahoma"/>
                <a:hlinkClick r:id="rId5"/>
              </a:rPr>
              <a:t>un</a:t>
            </a:r>
            <a:r>
              <a:rPr sz="800" spc="30" dirty="0">
                <a:solidFill>
                  <a:srgbClr val="FFFFFF"/>
                </a:solidFill>
                <a:latin typeface="Tahoma"/>
                <a:cs typeface="Tahoma"/>
                <a:hlinkClick r:id="rId5"/>
              </a:rPr>
              <a:t>il</a:t>
            </a:r>
            <a:r>
              <a:rPr sz="800" spc="45" dirty="0">
                <a:solidFill>
                  <a:srgbClr val="FFFFFF"/>
                </a:solidFill>
                <a:latin typeface="Tahoma"/>
                <a:cs typeface="Tahoma"/>
                <a:hlinkClick r:id="rId5"/>
              </a:rPr>
              <a:t>u</a:t>
            </a:r>
            <a:r>
              <a:rPr sz="800" spc="40" dirty="0">
                <a:solidFill>
                  <a:srgbClr val="FFFFFF"/>
                </a:solidFill>
                <a:latin typeface="Tahoma"/>
                <a:cs typeface="Tahoma"/>
                <a:hlinkClick r:id="rId5"/>
              </a:rPr>
              <a:t>m</a:t>
            </a:r>
            <a:r>
              <a:rPr sz="800" spc="30" dirty="0">
                <a:solidFill>
                  <a:srgbClr val="FFFFFF"/>
                </a:solidFill>
                <a:latin typeface="Tahoma"/>
                <a:cs typeface="Tahoma"/>
                <a:hlinkClick r:id="rId5"/>
              </a:rPr>
              <a:t>i</a:t>
            </a:r>
            <a:r>
              <a:rPr sz="800" spc="45" dirty="0">
                <a:solidFill>
                  <a:srgbClr val="FFFFFF"/>
                </a:solidFill>
                <a:latin typeface="Tahoma"/>
                <a:cs typeface="Tahoma"/>
                <a:hlinkClick r:id="rId5"/>
              </a:rPr>
              <a:t>n</a:t>
            </a:r>
            <a:r>
              <a:rPr sz="800" spc="-10" dirty="0">
                <a:solidFill>
                  <a:srgbClr val="FFFFFF"/>
                </a:solidFill>
                <a:latin typeface="Tahoma"/>
                <a:cs typeface="Tahoma"/>
                <a:hlinkClick r:id="rId5"/>
              </a:rPr>
              <a:t>.</a:t>
            </a:r>
            <a:r>
              <a:rPr sz="800" spc="100" dirty="0">
                <a:solidFill>
                  <a:srgbClr val="FFFFFF"/>
                </a:solidFill>
                <a:latin typeface="Tahoma"/>
                <a:cs typeface="Tahoma"/>
                <a:hlinkClick r:id="rId5"/>
              </a:rPr>
              <a:t>c</a:t>
            </a:r>
            <a:r>
              <a:rPr sz="800" spc="85" dirty="0">
                <a:solidFill>
                  <a:srgbClr val="FFFFFF"/>
                </a:solidFill>
                <a:latin typeface="Tahoma"/>
                <a:cs typeface="Tahoma"/>
                <a:hlinkClick r:id="rId5"/>
              </a:rPr>
              <a:t>o</a:t>
            </a:r>
            <a:r>
              <a:rPr sz="800" spc="5" dirty="0">
                <a:solidFill>
                  <a:srgbClr val="FFFFFF"/>
                </a:solidFill>
                <a:latin typeface="Tahoma"/>
                <a:cs typeface="Tahoma"/>
                <a:hlinkClick r:id="rId5"/>
              </a:rPr>
              <a:t>m</a:t>
            </a:r>
            <a:endParaRPr sz="800" dirty="0">
              <a:latin typeface="Tahoma"/>
              <a:cs typeface="Tahoma"/>
            </a:endParaRPr>
          </a:p>
        </p:txBody>
      </p:sp>
      <p:sp>
        <p:nvSpPr>
          <p:cNvPr id="30" name="object 30"/>
          <p:cNvSpPr txBox="1"/>
          <p:nvPr/>
        </p:nvSpPr>
        <p:spPr>
          <a:xfrm>
            <a:off x="5579221" y="10422020"/>
            <a:ext cx="1688464" cy="149225"/>
          </a:xfrm>
          <a:prstGeom prst="rect">
            <a:avLst/>
          </a:prstGeom>
        </p:spPr>
        <p:txBody>
          <a:bodyPr vert="horz" wrap="square" lIns="0" tIns="8890" rIns="0" bIns="0" rtlCol="0">
            <a:spAutoFit/>
          </a:bodyPr>
          <a:lstStyle/>
          <a:p>
            <a:pPr marL="12700">
              <a:lnSpc>
                <a:spcPct val="100000"/>
              </a:lnSpc>
              <a:spcBef>
                <a:spcPts val="70"/>
              </a:spcBef>
            </a:pPr>
            <a:r>
              <a:rPr sz="800" spc="50" dirty="0">
                <a:solidFill>
                  <a:srgbClr val="FFFFFF"/>
                </a:solidFill>
                <a:latin typeface="Tahoma"/>
                <a:cs typeface="Tahoma"/>
              </a:rPr>
              <a:t>Web:</a:t>
            </a:r>
            <a:r>
              <a:rPr sz="800" spc="50" dirty="0">
                <a:solidFill>
                  <a:srgbClr val="FFFFFF"/>
                </a:solidFill>
                <a:latin typeface="Tahoma"/>
                <a:cs typeface="Tahoma"/>
                <a:hlinkClick r:id="rId6"/>
              </a:rPr>
              <a:t>www.unilumin-lighting.com</a:t>
            </a:r>
            <a:endParaRPr sz="800">
              <a:latin typeface="Tahoma"/>
              <a:cs typeface="Tahoma"/>
            </a:endParaRPr>
          </a:p>
        </p:txBody>
      </p:sp>
      <p:sp>
        <p:nvSpPr>
          <p:cNvPr id="35" name="圆角矩形 34"/>
          <p:cNvSpPr/>
          <p:nvPr/>
        </p:nvSpPr>
        <p:spPr>
          <a:xfrm>
            <a:off x="207280" y="2248628"/>
            <a:ext cx="7091539" cy="2397412"/>
          </a:xfrm>
          <a:prstGeom prst="roundRect">
            <a:avLst>
              <a:gd name="adj" fmla="val 12577"/>
            </a:avLst>
          </a:prstGeom>
          <a:noFill/>
          <a:ln w="19050">
            <a:solidFill>
              <a:srgbClr val="003E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ln>
                <a:solidFill>
                  <a:srgbClr val="003EFF"/>
                </a:solidFill>
              </a:ln>
            </a:endParaRPr>
          </a:p>
        </p:txBody>
      </p:sp>
      <p:pic>
        <p:nvPicPr>
          <p:cNvPr id="36" name="图片 35"/>
          <p:cNvPicPr>
            <a:picLocks noChangeAspect="1"/>
          </p:cNvPicPr>
          <p:nvPr/>
        </p:nvPicPr>
        <p:blipFill>
          <a:blip r:embed="rId7"/>
          <a:stretch>
            <a:fillRect/>
          </a:stretch>
        </p:blipFill>
        <p:spPr>
          <a:xfrm>
            <a:off x="1761118" y="1827516"/>
            <a:ext cx="350013" cy="303747"/>
          </a:xfrm>
          <a:prstGeom prst="rect">
            <a:avLst/>
          </a:prstGeom>
        </p:spPr>
      </p:pic>
      <p:sp>
        <p:nvSpPr>
          <p:cNvPr id="37" name="文本框 36"/>
          <p:cNvSpPr txBox="1"/>
          <p:nvPr/>
        </p:nvSpPr>
        <p:spPr>
          <a:xfrm>
            <a:off x="1035050" y="4356100"/>
            <a:ext cx="5562600" cy="261610"/>
          </a:xfrm>
          <a:prstGeom prst="rect">
            <a:avLst/>
          </a:prstGeom>
          <a:noFill/>
        </p:spPr>
        <p:txBody>
          <a:bodyPr wrap="square" rtlCol="0">
            <a:spAutoFit/>
          </a:bodyPr>
          <a:lstStyle/>
          <a:p>
            <a:r>
              <a:rPr lang="en-US" altLang="zh-CN" sz="1100" b="1" dirty="0" smtClean="0">
                <a:latin typeface="Trebuchet MS" panose="020B0603020202020204" pitchFamily="34" charset="0"/>
                <a:cs typeface="Arial" panose="020B0604020202020204" pitchFamily="34" charset="0"/>
              </a:rPr>
              <a:t>Standard Color: Dark Grey (PANTONE 8403C). Any </a:t>
            </a:r>
            <a:r>
              <a:rPr lang="en-US" altLang="zh-CN" sz="1100" b="1" dirty="0">
                <a:latin typeface="Trebuchet MS" panose="020B0603020202020204" pitchFamily="34" charset="0"/>
                <a:cs typeface="Arial" panose="020B0604020202020204" pitchFamily="34" charset="0"/>
              </a:rPr>
              <a:t>other RAL </a:t>
            </a:r>
            <a:r>
              <a:rPr lang="en-US" altLang="zh-CN" sz="1100" b="1" dirty="0" smtClean="0">
                <a:latin typeface="Trebuchet MS" panose="020B0603020202020204" pitchFamily="34" charset="0"/>
                <a:cs typeface="Arial" panose="020B0604020202020204" pitchFamily="34" charset="0"/>
              </a:rPr>
              <a:t>color </a:t>
            </a:r>
            <a:r>
              <a:rPr lang="en-US" altLang="zh-CN" sz="1100" b="1" dirty="0">
                <a:latin typeface="Trebuchet MS" panose="020B0603020202020204" pitchFamily="34" charset="0"/>
                <a:cs typeface="Arial" panose="020B0604020202020204" pitchFamily="34" charset="0"/>
              </a:rPr>
              <a:t>upon </a:t>
            </a:r>
            <a:r>
              <a:rPr lang="en-US" altLang="zh-CN" sz="1100" b="1" dirty="0" smtClean="0">
                <a:latin typeface="Trebuchet MS" panose="020B0603020202020204" pitchFamily="34" charset="0"/>
                <a:cs typeface="Arial" panose="020B0604020202020204" pitchFamily="34" charset="0"/>
              </a:rPr>
              <a:t>request. </a:t>
            </a:r>
            <a:endParaRPr lang="en-US" altLang="zh-CN" sz="1100" b="1" dirty="0">
              <a:latin typeface="Trebuchet MS" panose="020B0603020202020204" pitchFamily="34" charset="0"/>
              <a:cs typeface="Arial" panose="020B0604020202020204" pitchFamily="34" charset="0"/>
            </a:endParaRPr>
          </a:p>
        </p:txBody>
      </p:sp>
      <p:grpSp>
        <p:nvGrpSpPr>
          <p:cNvPr id="31" name="object 17"/>
          <p:cNvGrpSpPr/>
          <p:nvPr/>
        </p:nvGrpSpPr>
        <p:grpSpPr>
          <a:xfrm>
            <a:off x="2756641" y="1781696"/>
            <a:ext cx="384810" cy="384810"/>
            <a:chOff x="1827101" y="1957085"/>
            <a:chExt cx="384810" cy="384810"/>
          </a:xfrm>
        </p:grpSpPr>
        <p:pic>
          <p:nvPicPr>
            <p:cNvPr id="32" name="object 18"/>
            <p:cNvPicPr/>
            <p:nvPr/>
          </p:nvPicPr>
          <p:blipFill>
            <a:blip r:embed="rId8" cstate="print"/>
            <a:stretch>
              <a:fillRect/>
            </a:stretch>
          </p:blipFill>
          <p:spPr>
            <a:xfrm>
              <a:off x="1863825" y="2042834"/>
              <a:ext cx="310948" cy="212900"/>
            </a:xfrm>
            <a:prstGeom prst="rect">
              <a:avLst/>
            </a:prstGeom>
            <a:ln w="9525">
              <a:noFill/>
            </a:ln>
          </p:spPr>
        </p:pic>
        <p:sp>
          <p:nvSpPr>
            <p:cNvPr id="38" name="object 19"/>
            <p:cNvSpPr/>
            <p:nvPr/>
          </p:nvSpPr>
          <p:spPr>
            <a:xfrm>
              <a:off x="1830701" y="1960685"/>
              <a:ext cx="377825" cy="377825"/>
            </a:xfrm>
            <a:custGeom>
              <a:avLst/>
              <a:gdLst/>
              <a:ahLst/>
              <a:cxnLst/>
              <a:rect l="l" t="t" r="r" b="b"/>
              <a:pathLst>
                <a:path w="377825" h="377825">
                  <a:moveTo>
                    <a:pt x="0" y="0"/>
                  </a:moveTo>
                  <a:lnTo>
                    <a:pt x="377196" y="0"/>
                  </a:lnTo>
                  <a:lnTo>
                    <a:pt x="377196" y="377200"/>
                  </a:lnTo>
                  <a:lnTo>
                    <a:pt x="0" y="377200"/>
                  </a:lnTo>
                  <a:lnTo>
                    <a:pt x="0" y="0"/>
                  </a:lnTo>
                  <a:close/>
                </a:path>
              </a:pathLst>
            </a:custGeom>
            <a:ln w="9525">
              <a:solidFill>
                <a:srgbClr val="231916"/>
              </a:solidFill>
            </a:ln>
          </p:spPr>
          <p:txBody>
            <a:bodyPr wrap="square" lIns="0" tIns="0" rIns="0" bIns="0" rtlCol="0"/>
            <a:lstStyle/>
            <a:p>
              <a:endParaRPr/>
            </a:p>
          </p:txBody>
        </p:sp>
      </p:grpSp>
      <p:pic>
        <p:nvPicPr>
          <p:cNvPr id="18" name="图片 17"/>
          <p:cNvPicPr>
            <a:picLocks noChangeAspect="1"/>
          </p:cNvPicPr>
          <p:nvPr/>
        </p:nvPicPr>
        <p:blipFill>
          <a:blip r:embed="rId9"/>
          <a:stretch>
            <a:fillRect/>
          </a:stretch>
        </p:blipFill>
        <p:spPr>
          <a:xfrm>
            <a:off x="2279479" y="1770921"/>
            <a:ext cx="344121" cy="366322"/>
          </a:xfrm>
          <a:prstGeom prst="rect">
            <a:avLst/>
          </a:prstGeom>
        </p:spPr>
      </p:pic>
      <p:sp>
        <p:nvSpPr>
          <p:cNvPr id="39" name="object 14"/>
          <p:cNvSpPr/>
          <p:nvPr/>
        </p:nvSpPr>
        <p:spPr>
          <a:xfrm>
            <a:off x="2262171" y="1765300"/>
            <a:ext cx="377825" cy="377825"/>
          </a:xfrm>
          <a:custGeom>
            <a:avLst/>
            <a:gdLst/>
            <a:ahLst/>
            <a:cxnLst/>
            <a:rect l="l" t="t" r="r" b="b"/>
            <a:pathLst>
              <a:path w="377825" h="377825">
                <a:moveTo>
                  <a:pt x="0" y="0"/>
                </a:moveTo>
                <a:lnTo>
                  <a:pt x="377197" y="0"/>
                </a:lnTo>
                <a:lnTo>
                  <a:pt x="377197" y="377200"/>
                </a:lnTo>
                <a:lnTo>
                  <a:pt x="0" y="377200"/>
                </a:lnTo>
                <a:lnTo>
                  <a:pt x="0" y="0"/>
                </a:lnTo>
                <a:close/>
              </a:path>
            </a:pathLst>
          </a:custGeom>
          <a:ln w="9525">
            <a:solidFill>
              <a:srgbClr val="231916"/>
            </a:solidFill>
          </a:ln>
        </p:spPr>
        <p:txBody>
          <a:bodyPr wrap="square" lIns="0" tIns="0" rIns="0" bIns="0" rtlCol="0"/>
          <a:lstStyle/>
          <a:p>
            <a:endParaRPr/>
          </a:p>
        </p:txBody>
      </p:sp>
      <p:sp>
        <p:nvSpPr>
          <p:cNvPr id="41" name="object 7"/>
          <p:cNvSpPr/>
          <p:nvPr/>
        </p:nvSpPr>
        <p:spPr>
          <a:xfrm>
            <a:off x="283580" y="1793106"/>
            <a:ext cx="377825" cy="377825"/>
          </a:xfrm>
          <a:custGeom>
            <a:avLst/>
            <a:gdLst/>
            <a:ahLst/>
            <a:cxnLst/>
            <a:rect l="l" t="t" r="r" b="b"/>
            <a:pathLst>
              <a:path w="377825" h="377825">
                <a:moveTo>
                  <a:pt x="0" y="0"/>
                </a:moveTo>
                <a:lnTo>
                  <a:pt x="377197" y="0"/>
                </a:lnTo>
                <a:lnTo>
                  <a:pt x="377197" y="377200"/>
                </a:lnTo>
                <a:lnTo>
                  <a:pt x="0" y="377200"/>
                </a:lnTo>
                <a:lnTo>
                  <a:pt x="0" y="0"/>
                </a:lnTo>
                <a:close/>
              </a:path>
            </a:pathLst>
          </a:custGeom>
          <a:ln w="9525">
            <a:solidFill>
              <a:srgbClr val="1A1911"/>
            </a:solidFill>
          </a:ln>
        </p:spPr>
        <p:txBody>
          <a:bodyPr wrap="square" lIns="0" tIns="0" rIns="0" bIns="0" rtlCol="0"/>
          <a:lstStyle/>
          <a:p>
            <a:endParaRPr/>
          </a:p>
        </p:txBody>
      </p:sp>
      <p:sp>
        <p:nvSpPr>
          <p:cNvPr id="45" name="object 13"/>
          <p:cNvSpPr/>
          <p:nvPr/>
        </p:nvSpPr>
        <p:spPr>
          <a:xfrm>
            <a:off x="797852" y="1789227"/>
            <a:ext cx="377825" cy="377825"/>
          </a:xfrm>
          <a:custGeom>
            <a:avLst/>
            <a:gdLst/>
            <a:ahLst/>
            <a:cxnLst/>
            <a:rect l="l" t="t" r="r" b="b"/>
            <a:pathLst>
              <a:path w="377825" h="377825">
                <a:moveTo>
                  <a:pt x="0" y="0"/>
                </a:moveTo>
                <a:lnTo>
                  <a:pt x="377197" y="0"/>
                </a:lnTo>
                <a:lnTo>
                  <a:pt x="377197" y="377200"/>
                </a:lnTo>
                <a:lnTo>
                  <a:pt x="0" y="377200"/>
                </a:lnTo>
                <a:lnTo>
                  <a:pt x="0" y="0"/>
                </a:lnTo>
                <a:close/>
              </a:path>
            </a:pathLst>
          </a:custGeom>
          <a:ln w="9525">
            <a:solidFill>
              <a:srgbClr val="231916"/>
            </a:solidFill>
          </a:ln>
        </p:spPr>
        <p:txBody>
          <a:bodyPr wrap="square" lIns="0" tIns="0" rIns="0" bIns="0" rtlCol="0"/>
          <a:lstStyle/>
          <a:p>
            <a:endParaRPr/>
          </a:p>
        </p:txBody>
      </p:sp>
      <p:pic>
        <p:nvPicPr>
          <p:cNvPr id="46" name="图片 45"/>
          <p:cNvPicPr>
            <a:picLocks noChangeAspect="1"/>
          </p:cNvPicPr>
          <p:nvPr/>
        </p:nvPicPr>
        <p:blipFill>
          <a:blip r:embed="rId10"/>
          <a:stretch>
            <a:fillRect/>
          </a:stretch>
        </p:blipFill>
        <p:spPr>
          <a:xfrm>
            <a:off x="833217" y="1861934"/>
            <a:ext cx="311122" cy="249021"/>
          </a:xfrm>
          <a:prstGeom prst="rect">
            <a:avLst/>
          </a:prstGeom>
        </p:spPr>
      </p:pic>
      <p:sp>
        <p:nvSpPr>
          <p:cNvPr id="47" name="object 11"/>
          <p:cNvSpPr/>
          <p:nvPr/>
        </p:nvSpPr>
        <p:spPr>
          <a:xfrm>
            <a:off x="1267936" y="1792030"/>
            <a:ext cx="377825" cy="377825"/>
          </a:xfrm>
          <a:custGeom>
            <a:avLst/>
            <a:gdLst/>
            <a:ahLst/>
            <a:cxnLst/>
            <a:rect l="l" t="t" r="r" b="b"/>
            <a:pathLst>
              <a:path w="377825" h="377825">
                <a:moveTo>
                  <a:pt x="0" y="0"/>
                </a:moveTo>
                <a:lnTo>
                  <a:pt x="377196" y="0"/>
                </a:lnTo>
                <a:lnTo>
                  <a:pt x="377196" y="377200"/>
                </a:lnTo>
                <a:lnTo>
                  <a:pt x="0" y="377200"/>
                </a:lnTo>
                <a:lnTo>
                  <a:pt x="0" y="0"/>
                </a:lnTo>
                <a:close/>
              </a:path>
            </a:pathLst>
          </a:custGeom>
          <a:ln w="9525">
            <a:solidFill>
              <a:srgbClr val="1A1911"/>
            </a:solidFill>
          </a:ln>
        </p:spPr>
        <p:txBody>
          <a:bodyPr wrap="square" lIns="0" tIns="0" rIns="0" bIns="0" rtlCol="0"/>
          <a:lstStyle/>
          <a:p>
            <a:endParaRPr/>
          </a:p>
        </p:txBody>
      </p:sp>
      <p:pic>
        <p:nvPicPr>
          <p:cNvPr id="48" name="图片 47"/>
          <p:cNvPicPr>
            <a:picLocks noChangeAspect="1"/>
          </p:cNvPicPr>
          <p:nvPr/>
        </p:nvPicPr>
        <p:blipFill>
          <a:blip r:embed="rId11"/>
          <a:stretch>
            <a:fillRect/>
          </a:stretch>
        </p:blipFill>
        <p:spPr>
          <a:xfrm>
            <a:off x="1280200" y="1818352"/>
            <a:ext cx="350131" cy="324537"/>
          </a:xfrm>
          <a:prstGeom prst="rect">
            <a:avLst/>
          </a:prstGeom>
        </p:spPr>
      </p:pic>
      <p:pic>
        <p:nvPicPr>
          <p:cNvPr id="51" name="object 8"/>
          <p:cNvPicPr/>
          <p:nvPr/>
        </p:nvPicPr>
        <p:blipFill>
          <a:blip r:embed="rId12" cstate="print"/>
          <a:stretch>
            <a:fillRect/>
          </a:stretch>
        </p:blipFill>
        <p:spPr>
          <a:xfrm>
            <a:off x="342121" y="1874605"/>
            <a:ext cx="101258" cy="205461"/>
          </a:xfrm>
          <a:prstGeom prst="rect">
            <a:avLst/>
          </a:prstGeom>
        </p:spPr>
      </p:pic>
      <p:sp>
        <p:nvSpPr>
          <p:cNvPr id="52" name="object 9"/>
          <p:cNvSpPr/>
          <p:nvPr/>
        </p:nvSpPr>
        <p:spPr>
          <a:xfrm>
            <a:off x="485451" y="1874605"/>
            <a:ext cx="101600" cy="205740"/>
          </a:xfrm>
          <a:custGeom>
            <a:avLst/>
            <a:gdLst/>
            <a:ahLst/>
            <a:cxnLst/>
            <a:rect l="l" t="t" r="r" b="b"/>
            <a:pathLst>
              <a:path w="101600" h="205739">
                <a:moveTo>
                  <a:pt x="101269" y="34302"/>
                </a:moveTo>
                <a:lnTo>
                  <a:pt x="100914" y="0"/>
                </a:lnTo>
                <a:lnTo>
                  <a:pt x="60452" y="8191"/>
                </a:lnTo>
                <a:lnTo>
                  <a:pt x="30149" y="27330"/>
                </a:lnTo>
                <a:lnTo>
                  <a:pt x="10020" y="54305"/>
                </a:lnTo>
                <a:lnTo>
                  <a:pt x="0" y="85979"/>
                </a:lnTo>
                <a:lnTo>
                  <a:pt x="88" y="119227"/>
                </a:lnTo>
                <a:lnTo>
                  <a:pt x="10248" y="150926"/>
                </a:lnTo>
                <a:lnTo>
                  <a:pt x="30454" y="177952"/>
                </a:lnTo>
                <a:lnTo>
                  <a:pt x="60693" y="197180"/>
                </a:lnTo>
                <a:lnTo>
                  <a:pt x="100914" y="205460"/>
                </a:lnTo>
                <a:lnTo>
                  <a:pt x="100914" y="170815"/>
                </a:lnTo>
                <a:lnTo>
                  <a:pt x="64046" y="160362"/>
                </a:lnTo>
                <a:lnTo>
                  <a:pt x="41135" y="135737"/>
                </a:lnTo>
                <a:lnTo>
                  <a:pt x="36830" y="119354"/>
                </a:lnTo>
                <a:lnTo>
                  <a:pt x="76441" y="119354"/>
                </a:lnTo>
                <a:lnTo>
                  <a:pt x="76441" y="85051"/>
                </a:lnTo>
                <a:lnTo>
                  <a:pt x="36766" y="85051"/>
                </a:lnTo>
                <a:lnTo>
                  <a:pt x="39611" y="71716"/>
                </a:lnTo>
                <a:lnTo>
                  <a:pt x="62242" y="46215"/>
                </a:lnTo>
                <a:lnTo>
                  <a:pt x="101269" y="34302"/>
                </a:lnTo>
                <a:close/>
              </a:path>
            </a:pathLst>
          </a:custGeom>
          <a:solidFill>
            <a:srgbClr val="1A1911"/>
          </a:solidFill>
        </p:spPr>
        <p:txBody>
          <a:bodyPr wrap="square" lIns="0" tIns="0" rIns="0" bIns="0" rtlCol="0"/>
          <a:lstStyle/>
          <a:p>
            <a:endParaRPr/>
          </a:p>
        </p:txBody>
      </p:sp>
      <p:pic>
        <p:nvPicPr>
          <p:cNvPr id="8" name="图片 7"/>
          <p:cNvPicPr>
            <a:picLocks noChangeAspect="1"/>
          </p:cNvPicPr>
          <p:nvPr/>
        </p:nvPicPr>
        <p:blipFill>
          <a:blip r:embed="rId13"/>
          <a:stretch>
            <a:fillRect/>
          </a:stretch>
        </p:blipFill>
        <p:spPr>
          <a:xfrm>
            <a:off x="806450" y="2679700"/>
            <a:ext cx="2687756" cy="1219200"/>
          </a:xfrm>
          <a:prstGeom prst="rect">
            <a:avLst/>
          </a:prstGeom>
        </p:spPr>
      </p:pic>
      <p:pic>
        <p:nvPicPr>
          <p:cNvPr id="40" name="图片 39"/>
          <p:cNvPicPr>
            <a:picLocks noChangeAspect="1"/>
          </p:cNvPicPr>
          <p:nvPr/>
        </p:nvPicPr>
        <p:blipFill>
          <a:blip r:embed="rId14"/>
          <a:stretch>
            <a:fillRect/>
          </a:stretch>
        </p:blipFill>
        <p:spPr>
          <a:xfrm>
            <a:off x="806450" y="3975100"/>
            <a:ext cx="494836" cy="358167"/>
          </a:xfrm>
          <a:prstGeom prst="rect">
            <a:avLst/>
          </a:prstGeom>
        </p:spPr>
      </p:pic>
      <p:pic>
        <p:nvPicPr>
          <p:cNvPr id="42" name="图片 41"/>
          <p:cNvPicPr>
            <a:picLocks noChangeAspect="1"/>
          </p:cNvPicPr>
          <p:nvPr/>
        </p:nvPicPr>
        <p:blipFill>
          <a:blip r:embed="rId15"/>
          <a:stretch>
            <a:fillRect/>
          </a:stretch>
        </p:blipFill>
        <p:spPr>
          <a:xfrm>
            <a:off x="1416050" y="3975100"/>
            <a:ext cx="628098" cy="400204"/>
          </a:xfrm>
          <a:prstGeom prst="rect">
            <a:avLst/>
          </a:prstGeom>
        </p:spPr>
      </p:pic>
      <p:sp>
        <p:nvSpPr>
          <p:cNvPr id="13" name="文本框 12"/>
          <p:cNvSpPr txBox="1"/>
          <p:nvPr/>
        </p:nvSpPr>
        <p:spPr>
          <a:xfrm>
            <a:off x="3168650" y="2298700"/>
            <a:ext cx="764440" cy="369332"/>
          </a:xfrm>
          <a:prstGeom prst="rect">
            <a:avLst/>
          </a:prstGeom>
          <a:noFill/>
        </p:spPr>
        <p:txBody>
          <a:bodyPr wrap="none" rtlCol="0">
            <a:spAutoFit/>
          </a:bodyPr>
          <a:lstStyle/>
          <a:p>
            <a:r>
              <a:rPr lang="en-US" altLang="zh-CN" dirty="0" err="1" smtClean="0"/>
              <a:t>Napro</a:t>
            </a:r>
            <a:endParaRPr lang="zh-CN" altLang="en-US" dirty="0"/>
          </a:p>
        </p:txBody>
      </p:sp>
      <p:pic>
        <p:nvPicPr>
          <p:cNvPr id="6" name="图片 5"/>
          <p:cNvPicPr>
            <a:picLocks noChangeAspect="1"/>
          </p:cNvPicPr>
          <p:nvPr/>
        </p:nvPicPr>
        <p:blipFill>
          <a:blip r:embed="rId16"/>
          <a:stretch>
            <a:fillRect/>
          </a:stretch>
        </p:blipFill>
        <p:spPr>
          <a:xfrm>
            <a:off x="4006850" y="2679700"/>
            <a:ext cx="2743200" cy="1278194"/>
          </a:xfrm>
          <a:prstGeom prst="rect">
            <a:avLst/>
          </a:prstGeom>
        </p:spPr>
      </p:pic>
      <p:pic>
        <p:nvPicPr>
          <p:cNvPr id="49" name="图片 48"/>
          <p:cNvPicPr>
            <a:picLocks noChangeAspect="1"/>
          </p:cNvPicPr>
          <p:nvPr/>
        </p:nvPicPr>
        <p:blipFill>
          <a:blip r:embed="rId14"/>
          <a:stretch>
            <a:fillRect/>
          </a:stretch>
        </p:blipFill>
        <p:spPr>
          <a:xfrm>
            <a:off x="4006850" y="3975100"/>
            <a:ext cx="494836" cy="358167"/>
          </a:xfrm>
          <a:prstGeom prst="rect">
            <a:avLst/>
          </a:prstGeom>
        </p:spPr>
      </p:pic>
      <p:pic>
        <p:nvPicPr>
          <p:cNvPr id="53" name="图片 52"/>
          <p:cNvPicPr>
            <a:picLocks noChangeAspect="1"/>
          </p:cNvPicPr>
          <p:nvPr/>
        </p:nvPicPr>
        <p:blipFill>
          <a:blip r:embed="rId15"/>
          <a:stretch>
            <a:fillRect/>
          </a:stretch>
        </p:blipFill>
        <p:spPr>
          <a:xfrm>
            <a:off x="4616450" y="3975100"/>
            <a:ext cx="628098" cy="400204"/>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473162" y="1043265"/>
            <a:ext cx="2226858" cy="289823"/>
          </a:xfrm>
          <a:prstGeom prst="rect">
            <a:avLst/>
          </a:prstGeom>
          <a:noFill/>
        </p:spPr>
        <p:txBody>
          <a:bodyPr vert="horz" wrap="square" lIns="0" tIns="12700" rIns="0" bIns="0" rtlCol="0">
            <a:spAutoFit/>
          </a:bodyPr>
          <a:lstStyle/>
          <a:p>
            <a:pPr marL="12700">
              <a:lnSpc>
                <a:spcPct val="100000"/>
              </a:lnSpc>
              <a:spcBef>
                <a:spcPts val="100"/>
              </a:spcBef>
            </a:pPr>
            <a:r>
              <a:rPr sz="1800" b="1" spc="-70" dirty="0">
                <a:solidFill>
                  <a:srgbClr val="003EFF"/>
                </a:solidFill>
                <a:latin typeface="Tahoma"/>
                <a:cs typeface="Tahoma"/>
              </a:rPr>
              <a:t>Product</a:t>
            </a:r>
            <a:r>
              <a:rPr sz="1800" b="1" spc="-80" dirty="0">
                <a:solidFill>
                  <a:srgbClr val="003EFF"/>
                </a:solidFill>
                <a:latin typeface="Tahoma"/>
                <a:cs typeface="Tahoma"/>
              </a:rPr>
              <a:t> </a:t>
            </a:r>
            <a:r>
              <a:rPr sz="1800" b="1" spc="-95" dirty="0" smtClean="0">
                <a:solidFill>
                  <a:srgbClr val="003EFF"/>
                </a:solidFill>
                <a:latin typeface="Tahoma"/>
                <a:cs typeface="Tahoma"/>
              </a:rPr>
              <a:t>Dimension</a:t>
            </a:r>
            <a:r>
              <a:rPr lang="en-US" sz="1800" b="1" spc="-95" dirty="0" smtClean="0">
                <a:solidFill>
                  <a:srgbClr val="003EFF"/>
                </a:solidFill>
                <a:latin typeface="Tahoma"/>
                <a:cs typeface="Tahoma"/>
              </a:rPr>
              <a:t>s</a:t>
            </a:r>
            <a:endParaRPr sz="1800" dirty="0">
              <a:solidFill>
                <a:srgbClr val="003EFF"/>
              </a:solidFill>
              <a:latin typeface="Tahoma"/>
              <a:cs typeface="Tahoma"/>
            </a:endParaRPr>
          </a:p>
        </p:txBody>
      </p:sp>
      <p:pic>
        <p:nvPicPr>
          <p:cNvPr id="4" name="object 4"/>
          <p:cNvPicPr/>
          <p:nvPr/>
        </p:nvPicPr>
        <p:blipFill>
          <a:blip r:embed="rId3" cstate="print"/>
          <a:stretch>
            <a:fillRect/>
          </a:stretch>
        </p:blipFill>
        <p:spPr>
          <a:xfrm>
            <a:off x="286570" y="1163497"/>
            <a:ext cx="107993" cy="107991"/>
          </a:xfrm>
          <a:prstGeom prst="rect">
            <a:avLst/>
          </a:prstGeom>
        </p:spPr>
      </p:pic>
      <p:sp>
        <p:nvSpPr>
          <p:cNvPr id="32239" name="object 32239"/>
          <p:cNvSpPr txBox="1"/>
          <p:nvPr/>
        </p:nvSpPr>
        <p:spPr>
          <a:xfrm>
            <a:off x="173545" y="10325186"/>
            <a:ext cx="323850" cy="314189"/>
          </a:xfrm>
          <a:prstGeom prst="rect">
            <a:avLst/>
          </a:prstGeom>
        </p:spPr>
        <p:txBody>
          <a:bodyPr vert="horz" wrap="square" lIns="0" tIns="6350" rIns="0" bIns="0" rtlCol="0">
            <a:spAutoFit/>
          </a:bodyPr>
          <a:lstStyle/>
          <a:p>
            <a:pPr marL="12700">
              <a:lnSpc>
                <a:spcPct val="100000"/>
              </a:lnSpc>
              <a:spcBef>
                <a:spcPts val="50"/>
              </a:spcBef>
            </a:pPr>
            <a:r>
              <a:rPr sz="2000" b="1" spc="-100" dirty="0" smtClean="0">
                <a:solidFill>
                  <a:srgbClr val="FFFFFF"/>
                </a:solidFill>
                <a:latin typeface="Tahoma"/>
                <a:cs typeface="Tahoma"/>
              </a:rPr>
              <a:t>0</a:t>
            </a:r>
            <a:r>
              <a:rPr lang="en-US" sz="2000" b="1" spc="-100" dirty="0">
                <a:solidFill>
                  <a:srgbClr val="FFFFFF"/>
                </a:solidFill>
                <a:latin typeface="Tahoma"/>
                <a:cs typeface="Tahoma"/>
              </a:rPr>
              <a:t>2</a:t>
            </a:r>
            <a:endParaRPr sz="2000" dirty="0">
              <a:latin typeface="Tahoma"/>
              <a:cs typeface="Tahoma"/>
            </a:endParaRPr>
          </a:p>
        </p:txBody>
      </p:sp>
      <p:sp>
        <p:nvSpPr>
          <p:cNvPr id="32241" name="object 32241"/>
          <p:cNvSpPr txBox="1"/>
          <p:nvPr/>
        </p:nvSpPr>
        <p:spPr>
          <a:xfrm>
            <a:off x="5579221" y="10422020"/>
            <a:ext cx="1688464" cy="149225"/>
          </a:xfrm>
          <a:prstGeom prst="rect">
            <a:avLst/>
          </a:prstGeom>
        </p:spPr>
        <p:txBody>
          <a:bodyPr vert="horz" wrap="square" lIns="0" tIns="8890" rIns="0" bIns="0" rtlCol="0">
            <a:spAutoFit/>
          </a:bodyPr>
          <a:lstStyle/>
          <a:p>
            <a:pPr marL="12700">
              <a:lnSpc>
                <a:spcPct val="100000"/>
              </a:lnSpc>
              <a:spcBef>
                <a:spcPts val="70"/>
              </a:spcBef>
            </a:pPr>
            <a:r>
              <a:rPr sz="800" spc="50" dirty="0">
                <a:solidFill>
                  <a:srgbClr val="FFFFFF"/>
                </a:solidFill>
                <a:latin typeface="Tahoma"/>
                <a:cs typeface="Tahoma"/>
              </a:rPr>
              <a:t>Web:</a:t>
            </a:r>
            <a:r>
              <a:rPr sz="800" spc="50" dirty="0">
                <a:solidFill>
                  <a:srgbClr val="FFFFFF"/>
                </a:solidFill>
                <a:latin typeface="Tahoma"/>
                <a:cs typeface="Tahoma"/>
                <a:hlinkClick r:id="rId4"/>
              </a:rPr>
              <a:t>www.unilumin-lighting.com</a:t>
            </a:r>
            <a:endParaRPr sz="800">
              <a:latin typeface="Tahoma"/>
              <a:cs typeface="Tahoma"/>
            </a:endParaRPr>
          </a:p>
        </p:txBody>
      </p:sp>
      <p:sp>
        <p:nvSpPr>
          <p:cNvPr id="19" name="object 2"/>
          <p:cNvSpPr txBox="1"/>
          <p:nvPr/>
        </p:nvSpPr>
        <p:spPr>
          <a:xfrm>
            <a:off x="5203549" y="326145"/>
            <a:ext cx="2232301" cy="197490"/>
          </a:xfrm>
          <a:prstGeom prst="rect">
            <a:avLst/>
          </a:prstGeom>
        </p:spPr>
        <p:txBody>
          <a:bodyPr vert="horz" wrap="square" lIns="0" tIns="12700" rIns="0" bIns="0" rtlCol="0">
            <a:spAutoFit/>
          </a:bodyPr>
          <a:lstStyle/>
          <a:p>
            <a:pPr marL="12700">
              <a:lnSpc>
                <a:spcPct val="100000"/>
              </a:lnSpc>
              <a:spcBef>
                <a:spcPts val="100"/>
              </a:spcBef>
            </a:pPr>
            <a:r>
              <a:rPr lang="en-US" sz="1200" b="1" spc="-35" dirty="0" smtClean="0">
                <a:solidFill>
                  <a:srgbClr val="FFFFFF"/>
                </a:solidFill>
                <a:latin typeface="Tahoma"/>
                <a:cs typeface="Tahoma"/>
              </a:rPr>
              <a:t>D</a:t>
            </a:r>
            <a:r>
              <a:rPr lang="en-US" altLang="zh-CN" sz="1200" b="1" spc="-35" dirty="0" smtClean="0">
                <a:solidFill>
                  <a:srgbClr val="FFFFFF"/>
                </a:solidFill>
                <a:latin typeface="Tahoma"/>
                <a:cs typeface="Tahoma"/>
              </a:rPr>
              <a:t>ata Sheet - </a:t>
            </a:r>
            <a:r>
              <a:rPr lang="en-US" altLang="zh-CN" sz="1200" b="1" spc="-50" dirty="0">
                <a:solidFill>
                  <a:srgbClr val="FFFFFF"/>
                </a:solidFill>
                <a:latin typeface="Tahoma"/>
                <a:cs typeface="Tahoma"/>
              </a:rPr>
              <a:t>Street</a:t>
            </a:r>
            <a:r>
              <a:rPr lang="en-US" altLang="zh-CN" sz="1200" b="1" spc="-55" dirty="0">
                <a:solidFill>
                  <a:srgbClr val="FFFFFF"/>
                </a:solidFill>
                <a:latin typeface="Tahoma"/>
                <a:cs typeface="Tahoma"/>
              </a:rPr>
              <a:t> Lighting </a:t>
            </a:r>
            <a:endParaRPr sz="1200" dirty="0">
              <a:latin typeface="Tahoma"/>
              <a:cs typeface="Tahoma"/>
            </a:endParaRPr>
          </a:p>
        </p:txBody>
      </p:sp>
      <p:sp>
        <p:nvSpPr>
          <p:cNvPr id="20" name="object 29"/>
          <p:cNvSpPr txBox="1"/>
          <p:nvPr/>
        </p:nvSpPr>
        <p:spPr>
          <a:xfrm>
            <a:off x="2465708" y="10422020"/>
            <a:ext cx="2961640" cy="132087"/>
          </a:xfrm>
          <a:prstGeom prst="rect">
            <a:avLst/>
          </a:prstGeom>
        </p:spPr>
        <p:txBody>
          <a:bodyPr vert="horz" wrap="square" lIns="0" tIns="8890" rIns="0" bIns="0" rtlCol="0">
            <a:spAutoFit/>
          </a:bodyPr>
          <a:lstStyle/>
          <a:p>
            <a:pPr marL="12700">
              <a:lnSpc>
                <a:spcPct val="100000"/>
              </a:lnSpc>
              <a:spcBef>
                <a:spcPts val="70"/>
              </a:spcBef>
              <a:tabLst>
                <a:tab pos="1341755" algn="l"/>
              </a:tabLst>
            </a:pPr>
            <a:r>
              <a:rPr sz="800" dirty="0">
                <a:solidFill>
                  <a:srgbClr val="FFFFFF"/>
                </a:solidFill>
                <a:latin typeface="Tahoma"/>
                <a:cs typeface="Tahoma"/>
              </a:rPr>
              <a:t>T</a:t>
            </a:r>
            <a:r>
              <a:rPr sz="800" spc="85" dirty="0">
                <a:solidFill>
                  <a:srgbClr val="FFFFFF"/>
                </a:solidFill>
                <a:latin typeface="Tahoma"/>
                <a:cs typeface="Tahoma"/>
              </a:rPr>
              <a:t>e</a:t>
            </a:r>
            <a:r>
              <a:rPr sz="800" spc="30" dirty="0">
                <a:solidFill>
                  <a:srgbClr val="FFFFFF"/>
                </a:solidFill>
                <a:latin typeface="Tahoma"/>
                <a:cs typeface="Tahoma"/>
              </a:rPr>
              <a:t>l</a:t>
            </a:r>
            <a:r>
              <a:rPr sz="800" spc="-50" dirty="0">
                <a:solidFill>
                  <a:srgbClr val="FFFFFF"/>
                </a:solidFill>
                <a:latin typeface="Tahoma"/>
                <a:cs typeface="Tahoma"/>
              </a:rPr>
              <a:t>:</a:t>
            </a:r>
            <a:r>
              <a:rPr sz="800" spc="-110" dirty="0">
                <a:solidFill>
                  <a:srgbClr val="FFFFFF"/>
                </a:solidFill>
                <a:latin typeface="Tahoma"/>
                <a:cs typeface="Tahoma"/>
              </a:rPr>
              <a:t>+</a:t>
            </a:r>
            <a:r>
              <a:rPr sz="800" spc="20" dirty="0">
                <a:solidFill>
                  <a:srgbClr val="FFFFFF"/>
                </a:solidFill>
                <a:latin typeface="Tahoma"/>
                <a:cs typeface="Tahoma"/>
              </a:rPr>
              <a:t>86-0755-29918999	</a:t>
            </a:r>
            <a:r>
              <a:rPr sz="800" spc="15" dirty="0">
                <a:solidFill>
                  <a:srgbClr val="FFFFFF"/>
                </a:solidFill>
                <a:latin typeface="Tahoma"/>
                <a:cs typeface="Tahoma"/>
                <a:hlinkClick r:id="rId5"/>
              </a:rPr>
              <a:t>E</a:t>
            </a:r>
            <a:r>
              <a:rPr sz="800" spc="45" dirty="0">
                <a:solidFill>
                  <a:srgbClr val="FFFFFF"/>
                </a:solidFill>
                <a:latin typeface="Tahoma"/>
                <a:cs typeface="Tahoma"/>
                <a:hlinkClick r:id="rId5"/>
              </a:rPr>
              <a:t>m</a:t>
            </a:r>
            <a:r>
              <a:rPr sz="800" spc="125" dirty="0">
                <a:solidFill>
                  <a:srgbClr val="FFFFFF"/>
                </a:solidFill>
                <a:latin typeface="Tahoma"/>
                <a:cs typeface="Tahoma"/>
                <a:hlinkClick r:id="rId5"/>
              </a:rPr>
              <a:t>a</a:t>
            </a:r>
            <a:r>
              <a:rPr sz="800" spc="30" dirty="0">
                <a:solidFill>
                  <a:srgbClr val="FFFFFF"/>
                </a:solidFill>
                <a:latin typeface="Tahoma"/>
                <a:cs typeface="Tahoma"/>
                <a:hlinkClick r:id="rId5"/>
              </a:rPr>
              <a:t>il</a:t>
            </a:r>
            <a:r>
              <a:rPr sz="800" spc="-50" dirty="0">
                <a:solidFill>
                  <a:srgbClr val="FFFFFF"/>
                </a:solidFill>
                <a:latin typeface="Tahoma"/>
                <a:cs typeface="Tahoma"/>
                <a:hlinkClick r:id="rId5"/>
              </a:rPr>
              <a:t>:</a:t>
            </a:r>
            <a:r>
              <a:rPr sz="800" spc="30" dirty="0">
                <a:solidFill>
                  <a:srgbClr val="FFFFFF"/>
                </a:solidFill>
                <a:latin typeface="Tahoma"/>
                <a:cs typeface="Tahoma"/>
                <a:hlinkClick r:id="rId5"/>
              </a:rPr>
              <a:t>l</a:t>
            </a:r>
            <a:r>
              <a:rPr sz="800" spc="85" dirty="0">
                <a:solidFill>
                  <a:srgbClr val="FFFFFF"/>
                </a:solidFill>
                <a:latin typeface="Tahoma"/>
                <a:cs typeface="Tahoma"/>
                <a:hlinkClick r:id="rId5"/>
              </a:rPr>
              <a:t>e</a:t>
            </a:r>
            <a:r>
              <a:rPr sz="800" spc="100" dirty="0">
                <a:solidFill>
                  <a:srgbClr val="FFFFFF"/>
                </a:solidFill>
                <a:latin typeface="Tahoma"/>
                <a:cs typeface="Tahoma"/>
                <a:hlinkClick r:id="rId5"/>
              </a:rPr>
              <a:t>d</a:t>
            </a:r>
            <a:r>
              <a:rPr sz="800" spc="30" dirty="0">
                <a:solidFill>
                  <a:srgbClr val="FFFFFF"/>
                </a:solidFill>
                <a:latin typeface="Tahoma"/>
                <a:cs typeface="Tahoma"/>
                <a:hlinkClick r:id="rId5"/>
              </a:rPr>
              <a:t>li</a:t>
            </a:r>
            <a:r>
              <a:rPr sz="800" spc="100" dirty="0">
                <a:solidFill>
                  <a:srgbClr val="FFFFFF"/>
                </a:solidFill>
                <a:latin typeface="Tahoma"/>
                <a:cs typeface="Tahoma"/>
                <a:hlinkClick r:id="rId5"/>
              </a:rPr>
              <a:t>g</a:t>
            </a:r>
            <a:r>
              <a:rPr sz="800" spc="45" dirty="0">
                <a:solidFill>
                  <a:srgbClr val="FFFFFF"/>
                </a:solidFill>
                <a:latin typeface="Tahoma"/>
                <a:cs typeface="Tahoma"/>
                <a:hlinkClick r:id="rId5"/>
              </a:rPr>
              <a:t>h</a:t>
            </a:r>
            <a:r>
              <a:rPr sz="800" spc="70" dirty="0">
                <a:solidFill>
                  <a:srgbClr val="FFFFFF"/>
                </a:solidFill>
                <a:latin typeface="Tahoma"/>
                <a:cs typeface="Tahoma"/>
                <a:hlinkClick r:id="rId5"/>
              </a:rPr>
              <a:t>t</a:t>
            </a:r>
            <a:r>
              <a:rPr sz="800" spc="30" dirty="0">
                <a:solidFill>
                  <a:srgbClr val="FFFFFF"/>
                </a:solidFill>
                <a:latin typeface="Tahoma"/>
                <a:cs typeface="Tahoma"/>
                <a:hlinkClick r:id="rId5"/>
              </a:rPr>
              <a:t>i</a:t>
            </a:r>
            <a:r>
              <a:rPr sz="800" spc="45" dirty="0">
                <a:solidFill>
                  <a:srgbClr val="FFFFFF"/>
                </a:solidFill>
                <a:latin typeface="Tahoma"/>
                <a:cs typeface="Tahoma"/>
                <a:hlinkClick r:id="rId5"/>
              </a:rPr>
              <a:t>n</a:t>
            </a:r>
            <a:r>
              <a:rPr sz="800" spc="100" dirty="0">
                <a:solidFill>
                  <a:srgbClr val="FFFFFF"/>
                </a:solidFill>
                <a:latin typeface="Tahoma"/>
                <a:cs typeface="Tahoma"/>
                <a:hlinkClick r:id="rId5"/>
              </a:rPr>
              <a:t>g</a:t>
            </a:r>
            <a:r>
              <a:rPr sz="800" spc="-60" dirty="0">
                <a:solidFill>
                  <a:srgbClr val="FFFFFF"/>
                </a:solidFill>
                <a:latin typeface="Tahoma"/>
                <a:cs typeface="Tahoma"/>
                <a:hlinkClick r:id="rId5"/>
              </a:rPr>
              <a:t>@</a:t>
            </a:r>
            <a:r>
              <a:rPr sz="800" spc="45" dirty="0">
                <a:solidFill>
                  <a:srgbClr val="FFFFFF"/>
                </a:solidFill>
                <a:latin typeface="Tahoma"/>
                <a:cs typeface="Tahoma"/>
                <a:hlinkClick r:id="rId5"/>
              </a:rPr>
              <a:t>un</a:t>
            </a:r>
            <a:r>
              <a:rPr sz="800" spc="30" dirty="0">
                <a:solidFill>
                  <a:srgbClr val="FFFFFF"/>
                </a:solidFill>
                <a:latin typeface="Tahoma"/>
                <a:cs typeface="Tahoma"/>
                <a:hlinkClick r:id="rId5"/>
              </a:rPr>
              <a:t>il</a:t>
            </a:r>
            <a:r>
              <a:rPr sz="800" spc="45" dirty="0">
                <a:solidFill>
                  <a:srgbClr val="FFFFFF"/>
                </a:solidFill>
                <a:latin typeface="Tahoma"/>
                <a:cs typeface="Tahoma"/>
                <a:hlinkClick r:id="rId5"/>
              </a:rPr>
              <a:t>u</a:t>
            </a:r>
            <a:r>
              <a:rPr sz="800" spc="40" dirty="0">
                <a:solidFill>
                  <a:srgbClr val="FFFFFF"/>
                </a:solidFill>
                <a:latin typeface="Tahoma"/>
                <a:cs typeface="Tahoma"/>
                <a:hlinkClick r:id="rId5"/>
              </a:rPr>
              <a:t>m</a:t>
            </a:r>
            <a:r>
              <a:rPr sz="800" spc="30" dirty="0">
                <a:solidFill>
                  <a:srgbClr val="FFFFFF"/>
                </a:solidFill>
                <a:latin typeface="Tahoma"/>
                <a:cs typeface="Tahoma"/>
                <a:hlinkClick r:id="rId5"/>
              </a:rPr>
              <a:t>i</a:t>
            </a:r>
            <a:r>
              <a:rPr sz="800" spc="45" dirty="0">
                <a:solidFill>
                  <a:srgbClr val="FFFFFF"/>
                </a:solidFill>
                <a:latin typeface="Tahoma"/>
                <a:cs typeface="Tahoma"/>
                <a:hlinkClick r:id="rId5"/>
              </a:rPr>
              <a:t>n</a:t>
            </a:r>
            <a:r>
              <a:rPr sz="800" spc="-10" dirty="0">
                <a:solidFill>
                  <a:srgbClr val="FFFFFF"/>
                </a:solidFill>
                <a:latin typeface="Tahoma"/>
                <a:cs typeface="Tahoma"/>
                <a:hlinkClick r:id="rId5"/>
              </a:rPr>
              <a:t>.</a:t>
            </a:r>
            <a:r>
              <a:rPr sz="800" spc="100" dirty="0">
                <a:solidFill>
                  <a:srgbClr val="FFFFFF"/>
                </a:solidFill>
                <a:latin typeface="Tahoma"/>
                <a:cs typeface="Tahoma"/>
                <a:hlinkClick r:id="rId5"/>
              </a:rPr>
              <a:t>c</a:t>
            </a:r>
            <a:r>
              <a:rPr sz="800" spc="85" dirty="0">
                <a:solidFill>
                  <a:srgbClr val="FFFFFF"/>
                </a:solidFill>
                <a:latin typeface="Tahoma"/>
                <a:cs typeface="Tahoma"/>
                <a:hlinkClick r:id="rId5"/>
              </a:rPr>
              <a:t>o</a:t>
            </a:r>
            <a:r>
              <a:rPr sz="800" spc="5" dirty="0">
                <a:solidFill>
                  <a:srgbClr val="FFFFFF"/>
                </a:solidFill>
                <a:latin typeface="Tahoma"/>
                <a:cs typeface="Tahoma"/>
                <a:hlinkClick r:id="rId5"/>
              </a:rPr>
              <a:t>m</a:t>
            </a:r>
            <a:endParaRPr sz="800" dirty="0">
              <a:latin typeface="Tahoma"/>
              <a:cs typeface="Tahoma"/>
            </a:endParaRPr>
          </a:p>
        </p:txBody>
      </p:sp>
      <p:sp>
        <p:nvSpPr>
          <p:cNvPr id="21" name="object 3"/>
          <p:cNvSpPr txBox="1"/>
          <p:nvPr/>
        </p:nvSpPr>
        <p:spPr>
          <a:xfrm>
            <a:off x="384892" y="4980677"/>
            <a:ext cx="4034331" cy="289823"/>
          </a:xfrm>
          <a:prstGeom prst="rect">
            <a:avLst/>
          </a:prstGeom>
          <a:noFill/>
        </p:spPr>
        <p:txBody>
          <a:bodyPr vert="horz" wrap="square" lIns="0" tIns="12700" rIns="0" bIns="0" rtlCol="0">
            <a:spAutoFit/>
          </a:bodyPr>
          <a:lstStyle/>
          <a:p>
            <a:pPr marL="12700">
              <a:spcBef>
                <a:spcPts val="100"/>
              </a:spcBef>
            </a:pPr>
            <a:r>
              <a:rPr lang="en-US" altLang="zh-CN" b="1" spc="-70" dirty="0" smtClean="0">
                <a:solidFill>
                  <a:srgbClr val="003EFF"/>
                </a:solidFill>
                <a:latin typeface="Tahoma"/>
                <a:cs typeface="Tahoma"/>
              </a:rPr>
              <a:t>Standard Ordering Matrix</a:t>
            </a:r>
            <a:endParaRPr lang="en-US" altLang="zh-CN" b="1" spc="-70" dirty="0">
              <a:solidFill>
                <a:srgbClr val="003EFF"/>
              </a:solidFill>
              <a:latin typeface="Tahoma"/>
              <a:cs typeface="Tahoma"/>
            </a:endParaRPr>
          </a:p>
        </p:txBody>
      </p:sp>
      <p:pic>
        <p:nvPicPr>
          <p:cNvPr id="24" name="object 4"/>
          <p:cNvPicPr/>
          <p:nvPr/>
        </p:nvPicPr>
        <p:blipFill>
          <a:blip r:embed="rId3" cstate="print"/>
          <a:stretch>
            <a:fillRect/>
          </a:stretch>
        </p:blipFill>
        <p:spPr>
          <a:xfrm>
            <a:off x="196850" y="5063181"/>
            <a:ext cx="107993" cy="107991"/>
          </a:xfrm>
          <a:prstGeom prst="rect">
            <a:avLst/>
          </a:prstGeom>
        </p:spPr>
      </p:pic>
      <p:sp>
        <p:nvSpPr>
          <p:cNvPr id="26" name="文本框 25"/>
          <p:cNvSpPr txBox="1"/>
          <p:nvPr/>
        </p:nvSpPr>
        <p:spPr>
          <a:xfrm>
            <a:off x="581309" y="3858196"/>
            <a:ext cx="619080" cy="269304"/>
          </a:xfrm>
          <a:prstGeom prst="rect">
            <a:avLst/>
          </a:prstGeom>
          <a:noFill/>
        </p:spPr>
        <p:txBody>
          <a:bodyPr wrap="none" rtlCol="0">
            <a:spAutoFit/>
          </a:bodyPr>
          <a:lstStyle/>
          <a:p>
            <a:r>
              <a:rPr lang="en-US" altLang="zh-CN" sz="1150" dirty="0" err="1" smtClean="0">
                <a:latin typeface="Trebuchet MS" panose="020B0603020202020204" pitchFamily="34" charset="0"/>
              </a:rPr>
              <a:t>Napro</a:t>
            </a:r>
            <a:r>
              <a:rPr lang="en-US" altLang="zh-CN" sz="1150" dirty="0" smtClean="0">
                <a:latin typeface="Trebuchet MS" panose="020B0603020202020204" pitchFamily="34" charset="0"/>
              </a:rPr>
              <a:t> </a:t>
            </a:r>
            <a:endParaRPr lang="zh-CN" altLang="en-US" sz="1150" dirty="0">
              <a:latin typeface="Trebuchet MS" panose="020B0603020202020204" pitchFamily="34" charset="0"/>
            </a:endParaRPr>
          </a:p>
        </p:txBody>
      </p:sp>
      <p:pic>
        <p:nvPicPr>
          <p:cNvPr id="27" name="图片 26"/>
          <p:cNvPicPr>
            <a:picLocks noChangeAspect="1"/>
          </p:cNvPicPr>
          <p:nvPr/>
        </p:nvPicPr>
        <p:blipFill>
          <a:blip r:embed="rId6"/>
          <a:stretch>
            <a:fillRect/>
          </a:stretch>
        </p:blipFill>
        <p:spPr>
          <a:xfrm>
            <a:off x="321866" y="1463204"/>
            <a:ext cx="1856184" cy="2216149"/>
          </a:xfrm>
          <a:prstGeom prst="rect">
            <a:avLst/>
          </a:prstGeom>
        </p:spPr>
      </p:pic>
      <p:graphicFrame>
        <p:nvGraphicFramePr>
          <p:cNvPr id="30" name="表格 29"/>
          <p:cNvGraphicFramePr>
            <a:graphicFrameLocks noGrp="1"/>
          </p:cNvGraphicFramePr>
          <p:nvPr>
            <p:extLst>
              <p:ext uri="{D42A27DB-BD31-4B8C-83A1-F6EECF244321}">
                <p14:modId xmlns:p14="http://schemas.microsoft.com/office/powerpoint/2010/main" val="2726205246"/>
              </p:ext>
            </p:extLst>
          </p:nvPr>
        </p:nvGraphicFramePr>
        <p:xfrm>
          <a:off x="3016250" y="1384300"/>
          <a:ext cx="4392486" cy="1257238"/>
        </p:xfrm>
        <a:graphic>
          <a:graphicData uri="http://schemas.openxmlformats.org/drawingml/2006/table">
            <a:tbl>
              <a:tblPr>
                <a:tableStyleId>{5940675A-B579-460E-94D1-54222C63F5DA}</a:tableStyleId>
              </a:tblPr>
              <a:tblGrid>
                <a:gridCol w="914400">
                  <a:extLst>
                    <a:ext uri="{9D8B030D-6E8A-4147-A177-3AD203B41FA5}">
                      <a16:colId xmlns="" xmlns:a16="http://schemas.microsoft.com/office/drawing/2014/main" val="940453167"/>
                    </a:ext>
                  </a:extLst>
                </a:gridCol>
                <a:gridCol w="1461864">
                  <a:extLst>
                    <a:ext uri="{9D8B030D-6E8A-4147-A177-3AD203B41FA5}">
                      <a16:colId xmlns="" xmlns:a16="http://schemas.microsoft.com/office/drawing/2014/main" val="81315650"/>
                    </a:ext>
                  </a:extLst>
                </a:gridCol>
                <a:gridCol w="648072">
                  <a:extLst>
                    <a:ext uri="{9D8B030D-6E8A-4147-A177-3AD203B41FA5}">
                      <a16:colId xmlns="" xmlns:a16="http://schemas.microsoft.com/office/drawing/2014/main" val="3435324981"/>
                    </a:ext>
                  </a:extLst>
                </a:gridCol>
                <a:gridCol w="648072">
                  <a:extLst>
                    <a:ext uri="{9D8B030D-6E8A-4147-A177-3AD203B41FA5}">
                      <a16:colId xmlns="" xmlns:a16="http://schemas.microsoft.com/office/drawing/2014/main" val="2827950313"/>
                    </a:ext>
                  </a:extLst>
                </a:gridCol>
                <a:gridCol w="720078">
                  <a:extLst>
                    <a:ext uri="{9D8B030D-6E8A-4147-A177-3AD203B41FA5}">
                      <a16:colId xmlns="" xmlns:a16="http://schemas.microsoft.com/office/drawing/2014/main" val="1119045586"/>
                    </a:ext>
                  </a:extLst>
                </a:gridCol>
              </a:tblGrid>
              <a:tr h="382949">
                <a:tc rowSpan="2">
                  <a:txBody>
                    <a:bodyPr/>
                    <a:lstStyle/>
                    <a:p>
                      <a:pPr marR="133350" algn="ctr">
                        <a:spcAft>
                          <a:spcPts val="360"/>
                        </a:spcAft>
                      </a:pPr>
                      <a:r>
                        <a:rPr lang="en-US" altLang="zh-CN" sz="1000" kern="100" dirty="0" smtClean="0">
                          <a:effectLst/>
                          <a:latin typeface="Trebuchet MS" panose="020B0603020202020204" pitchFamily="34" charset="0"/>
                          <a:ea typeface="等线" panose="02010600030101010101" pitchFamily="2" charset="-122"/>
                          <a:cs typeface="Times New Roman" panose="02020603050405020304" pitchFamily="18" charset="0"/>
                        </a:rPr>
                        <a:t>Product Model</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rowSpan="2">
                  <a:txBody>
                    <a:bodyPr/>
                    <a:lstStyle/>
                    <a:p>
                      <a:pPr marR="133350" algn="ctr">
                        <a:spcAft>
                          <a:spcPts val="360"/>
                        </a:spcAft>
                      </a:pPr>
                      <a:r>
                        <a:rPr lang="en-US" altLang="zh-CN" sz="1200" kern="100" dirty="0" smtClean="0">
                          <a:effectLst/>
                          <a:latin typeface="Trebuchet MS" panose="020B0603020202020204" pitchFamily="34" charset="0"/>
                        </a:rPr>
                        <a:t>Series</a:t>
                      </a:r>
                      <a:r>
                        <a:rPr lang="en-US" altLang="zh-CN" sz="1200" kern="100" baseline="0" dirty="0" smtClean="0">
                          <a:effectLst/>
                          <a:latin typeface="Trebuchet MS" panose="020B0603020202020204" pitchFamily="34" charset="0"/>
                        </a:rPr>
                        <a:t> Code</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gridSpan="3">
                  <a:txBody>
                    <a:bodyPr/>
                    <a:lstStyle/>
                    <a:p>
                      <a:pPr marR="133350" indent="144780" algn="ctr">
                        <a:spcAft>
                          <a:spcPts val="360"/>
                        </a:spcAft>
                      </a:pPr>
                      <a:r>
                        <a:rPr lang="en-US" altLang="zh-CN" sz="1200" kern="100" dirty="0" smtClean="0">
                          <a:effectLst/>
                          <a:latin typeface="Trebuchet MS" panose="020B0603020202020204" pitchFamily="34" charset="0"/>
                        </a:rPr>
                        <a:t>Dimensions</a:t>
                      </a:r>
                      <a:r>
                        <a:rPr lang="zh-CN" sz="1200" kern="100" dirty="0" smtClean="0">
                          <a:effectLst/>
                          <a:latin typeface="Trebuchet MS" panose="020B0603020202020204" pitchFamily="34" charset="0"/>
                        </a:rPr>
                        <a:t>（</a:t>
                      </a:r>
                      <a:r>
                        <a:rPr lang="en-US" sz="1200" kern="100" dirty="0">
                          <a:effectLst/>
                          <a:latin typeface="Trebuchet MS" panose="020B0603020202020204" pitchFamily="34" charset="0"/>
                        </a:rPr>
                        <a:t>mm</a:t>
                      </a:r>
                      <a:r>
                        <a:rPr lang="zh-CN" sz="1200" kern="100" dirty="0">
                          <a:effectLst/>
                          <a:latin typeface="Trebuchet MS" panose="020B0603020202020204" pitchFamily="34" charset="0"/>
                        </a:rPr>
                        <a:t>）</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hMerge="1">
                  <a:txBody>
                    <a:bodyPr/>
                    <a:lstStyle/>
                    <a:p>
                      <a:endParaRPr lang="zh-CN" altLang="en-US"/>
                    </a:p>
                  </a:txBody>
                  <a:tcPr/>
                </a:tc>
                <a:tc hMerge="1">
                  <a:txBody>
                    <a:bodyPr/>
                    <a:lstStyle/>
                    <a:p>
                      <a:endParaRPr lang="zh-CN" altLang="en-US"/>
                    </a:p>
                  </a:txBody>
                  <a:tcPr/>
                </a:tc>
                <a:extLst>
                  <a:ext uri="{0D108BD9-81ED-4DB2-BD59-A6C34878D82A}">
                    <a16:rowId xmlns="" xmlns:a16="http://schemas.microsoft.com/office/drawing/2014/main" val="1733278549"/>
                  </a:ext>
                </a:extLst>
              </a:tr>
              <a:tr h="306360">
                <a:tc vMerge="1">
                  <a:txBody>
                    <a:bodyPr/>
                    <a:lstStyle/>
                    <a:p>
                      <a:endParaRPr lang="zh-CN" altLang="en-US"/>
                    </a:p>
                  </a:txBody>
                  <a:tcPr/>
                </a:tc>
                <a:tc vMerge="1">
                  <a:txBody>
                    <a:bodyPr/>
                    <a:lstStyle/>
                    <a:p>
                      <a:endParaRPr lang="zh-CN" altLang="en-US"/>
                    </a:p>
                  </a:txBody>
                  <a:tcPr/>
                </a:tc>
                <a:tc>
                  <a:txBody>
                    <a:bodyPr/>
                    <a:lstStyle/>
                    <a:p>
                      <a:pPr marR="133350" indent="144780" algn="ctr">
                        <a:spcAft>
                          <a:spcPts val="360"/>
                        </a:spcAft>
                      </a:pPr>
                      <a:r>
                        <a:rPr lang="en-US" sz="1200" kern="100" dirty="0">
                          <a:effectLst/>
                          <a:latin typeface="Trebuchet MS" panose="020B0603020202020204" pitchFamily="34" charset="0"/>
                        </a:rPr>
                        <a:t>L</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a:txBody>
                    <a:bodyPr/>
                    <a:lstStyle/>
                    <a:p>
                      <a:pPr marR="133350" indent="144780" algn="ctr">
                        <a:spcAft>
                          <a:spcPts val="360"/>
                        </a:spcAft>
                      </a:pPr>
                      <a:r>
                        <a:rPr lang="en-US" sz="1200" kern="100" dirty="0">
                          <a:effectLst/>
                          <a:latin typeface="Trebuchet MS" panose="020B0603020202020204" pitchFamily="34" charset="0"/>
                        </a:rPr>
                        <a:t>W</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a:txBody>
                    <a:bodyPr/>
                    <a:lstStyle/>
                    <a:p>
                      <a:pPr marR="133350" indent="144780" algn="ctr">
                        <a:spcAft>
                          <a:spcPts val="360"/>
                        </a:spcAft>
                      </a:pPr>
                      <a:r>
                        <a:rPr lang="en-US" sz="1200" kern="100" dirty="0">
                          <a:effectLst/>
                          <a:latin typeface="Trebuchet MS" panose="020B0603020202020204" pitchFamily="34" charset="0"/>
                        </a:rPr>
                        <a:t>H</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extLst>
                  <a:ext uri="{0D108BD9-81ED-4DB2-BD59-A6C34878D82A}">
                    <a16:rowId xmlns="" xmlns:a16="http://schemas.microsoft.com/office/drawing/2014/main" val="1147080556"/>
                  </a:ext>
                </a:extLst>
              </a:tr>
              <a:tr h="517305">
                <a:tc>
                  <a:txBody>
                    <a:bodyPr/>
                    <a:lstStyle/>
                    <a:p>
                      <a:pPr marR="133350" algn="ctr">
                        <a:spcAft>
                          <a:spcPts val="360"/>
                        </a:spcAft>
                      </a:pPr>
                      <a:r>
                        <a:rPr lang="en-US" altLang="zh-CN" sz="1000" kern="100" dirty="0" smtClean="0">
                          <a:effectLst/>
                          <a:latin typeface="Trebuchet MS" panose="020B0603020202020204" pitchFamily="34" charset="0"/>
                          <a:ea typeface="等线" panose="02010600030101010101" pitchFamily="2" charset="-122"/>
                          <a:cs typeface="Times New Roman" panose="02020603050405020304" pitchFamily="18" charset="0"/>
                        </a:rPr>
                        <a:t>NAPRO Serial</a:t>
                      </a: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a:txBody>
                    <a:bodyPr/>
                    <a:lstStyle/>
                    <a:p>
                      <a:pPr marL="0" marR="133350" lvl="0" indent="0" algn="ctr" defTabSz="755650" rtl="0" eaLnBrk="1" fontAlgn="auto" latinLnBrk="0" hangingPunct="1">
                        <a:lnSpc>
                          <a:spcPct val="100000"/>
                        </a:lnSpc>
                        <a:spcBef>
                          <a:spcPts val="0"/>
                        </a:spcBef>
                        <a:spcAft>
                          <a:spcPts val="360"/>
                        </a:spcAft>
                        <a:buClrTx/>
                        <a:buSzTx/>
                        <a:buFontTx/>
                        <a:buNone/>
                        <a:tabLst/>
                        <a:defRPr/>
                      </a:pPr>
                      <a:endParaRPr lang="en-US" altLang="zh-CN" sz="1000" kern="100" dirty="0" smtClean="0">
                        <a:effectLst/>
                        <a:latin typeface="Trebuchet MS" panose="020B0603020202020204" pitchFamily="34" charset="0"/>
                        <a:ea typeface="等线" panose="02010600030101010101" pitchFamily="2" charset="-122"/>
                        <a:cs typeface="Times New Roman" panose="02020603050405020304" pitchFamily="18" charset="0"/>
                      </a:endParaRPr>
                    </a:p>
                    <a:p>
                      <a:pPr marL="0" marR="133350" lvl="0" indent="0" algn="ctr" defTabSz="755650" rtl="0" eaLnBrk="1" fontAlgn="auto" latinLnBrk="0" hangingPunct="1">
                        <a:lnSpc>
                          <a:spcPct val="100000"/>
                        </a:lnSpc>
                        <a:spcBef>
                          <a:spcPts val="0"/>
                        </a:spcBef>
                        <a:spcAft>
                          <a:spcPts val="360"/>
                        </a:spcAft>
                        <a:buClrTx/>
                        <a:buSzTx/>
                        <a:buFontTx/>
                        <a:buNone/>
                        <a:tabLst/>
                        <a:defRPr/>
                      </a:pPr>
                      <a:r>
                        <a:rPr lang="en-US" altLang="zh-CN" sz="1000" kern="100" dirty="0" smtClean="0">
                          <a:effectLst/>
                          <a:latin typeface="Trebuchet MS" panose="020B0603020202020204" pitchFamily="34" charset="0"/>
                          <a:ea typeface="等线" panose="02010600030101010101" pitchFamily="2" charset="-122"/>
                          <a:cs typeface="Times New Roman" panose="02020603050405020304" pitchFamily="18" charset="0"/>
                        </a:rPr>
                        <a:t>UNI-STD2-(1-4)</a:t>
                      </a:r>
                      <a:endParaRPr lang="zh-CN" altLang="zh-CN" sz="1000" kern="100" dirty="0" smtClean="0">
                        <a:effectLst/>
                        <a:latin typeface="Trebuchet MS" panose="020B0603020202020204" pitchFamily="34" charset="0"/>
                        <a:ea typeface="等线" panose="02010600030101010101" pitchFamily="2" charset="-122"/>
                        <a:cs typeface="Times New Roman" panose="02020603050405020304" pitchFamily="18" charset="0"/>
                      </a:endParaRPr>
                    </a:p>
                    <a:p>
                      <a:pPr marR="133350" algn="ctr">
                        <a:spcAft>
                          <a:spcPts val="360"/>
                        </a:spcAft>
                      </a:pPr>
                      <a:endParaRPr lang="zh-CN" sz="1000" kern="100" dirty="0">
                        <a:effectLst/>
                        <a:latin typeface="Trebuchet MS" panose="020B0603020202020204" pitchFamily="34" charset="0"/>
                        <a:ea typeface="等线" panose="02010600030101010101" pitchFamily="2" charset="-122"/>
                        <a:cs typeface="Times New Roman" panose="02020603050405020304" pitchFamily="18" charset="0"/>
                      </a:endParaRPr>
                    </a:p>
                  </a:txBody>
                  <a:tcPr marL="59035" marR="59035" marT="9129" marB="0" anchor="ctr"/>
                </a:tc>
                <a:tc>
                  <a:txBody>
                    <a:bodyPr/>
                    <a:lstStyle/>
                    <a:p>
                      <a:pPr marL="0" marR="133350" indent="144780" algn="ctr" defTabSz="755650" rtl="0" eaLnBrk="1" latinLnBrk="0" hangingPunct="1">
                        <a:spcAft>
                          <a:spcPts val="360"/>
                        </a:spcAft>
                      </a:pPr>
                      <a:r>
                        <a:rPr lang="en-US" altLang="zh-CN" sz="1200" kern="100" dirty="0" smtClean="0">
                          <a:solidFill>
                            <a:schemeClr val="tx1"/>
                          </a:solidFill>
                          <a:effectLst/>
                          <a:latin typeface="Trebuchet MS" panose="020B0603020202020204" pitchFamily="34" charset="0"/>
                          <a:ea typeface="+mn-ea"/>
                          <a:cs typeface="+mn-cs"/>
                        </a:rPr>
                        <a:t>742</a:t>
                      </a:r>
                      <a:endParaRPr lang="zh-CN" sz="1200" kern="100" dirty="0">
                        <a:solidFill>
                          <a:schemeClr val="tx1"/>
                        </a:solidFill>
                        <a:effectLst/>
                        <a:latin typeface="Trebuchet MS" panose="020B0603020202020204" pitchFamily="34" charset="0"/>
                        <a:ea typeface="+mn-ea"/>
                        <a:cs typeface="+mn-cs"/>
                      </a:endParaRPr>
                    </a:p>
                  </a:txBody>
                  <a:tcPr marL="59035" marR="59035" marT="9129" marB="0" anchor="ctr"/>
                </a:tc>
                <a:tc>
                  <a:txBody>
                    <a:bodyPr/>
                    <a:lstStyle/>
                    <a:p>
                      <a:pPr marR="133350" indent="144780" algn="ctr">
                        <a:spcAft>
                          <a:spcPts val="360"/>
                        </a:spcAft>
                      </a:pPr>
                      <a:r>
                        <a:rPr lang="en-US" sz="1200" kern="100" dirty="0" smtClean="0">
                          <a:solidFill>
                            <a:schemeClr val="tx1"/>
                          </a:solidFill>
                          <a:effectLst/>
                          <a:latin typeface="Trebuchet MS" panose="020B0603020202020204" pitchFamily="34" charset="0"/>
                          <a:ea typeface="+mn-ea"/>
                          <a:cs typeface="+mn-cs"/>
                        </a:rPr>
                        <a:t>311</a:t>
                      </a:r>
                    </a:p>
                  </a:txBody>
                  <a:tcPr marL="59035" marR="59035" marT="9129" marB="0" anchor="ctr"/>
                </a:tc>
                <a:tc>
                  <a:txBody>
                    <a:bodyPr/>
                    <a:lstStyle/>
                    <a:p>
                      <a:pPr marR="133350" indent="144780" algn="ctr">
                        <a:spcAft>
                          <a:spcPts val="360"/>
                        </a:spcAft>
                      </a:pPr>
                      <a:r>
                        <a:rPr lang="en-US" altLang="zh-CN" sz="1200" kern="100" dirty="0" smtClean="0">
                          <a:solidFill>
                            <a:schemeClr val="tx1"/>
                          </a:solidFill>
                          <a:effectLst/>
                          <a:latin typeface="Trebuchet MS" panose="020B0603020202020204" pitchFamily="34" charset="0"/>
                          <a:ea typeface="+mn-ea"/>
                          <a:cs typeface="+mn-cs"/>
                        </a:rPr>
                        <a:t>93</a:t>
                      </a:r>
                      <a:endParaRPr lang="zh-CN" sz="1200" kern="100" dirty="0">
                        <a:solidFill>
                          <a:schemeClr val="tx1"/>
                        </a:solidFill>
                        <a:effectLst/>
                        <a:latin typeface="Trebuchet MS" panose="020B0603020202020204" pitchFamily="34" charset="0"/>
                        <a:ea typeface="+mn-ea"/>
                        <a:cs typeface="+mn-cs"/>
                      </a:endParaRPr>
                    </a:p>
                  </a:txBody>
                  <a:tcPr marL="59035" marR="59035" marT="9129" marB="0" anchor="ctr"/>
                </a:tc>
                <a:extLst>
                  <a:ext uri="{0D108BD9-81ED-4DB2-BD59-A6C34878D82A}">
                    <a16:rowId xmlns="" xmlns:a16="http://schemas.microsoft.com/office/drawing/2014/main" val="811347870"/>
                  </a:ext>
                </a:extLst>
              </a:tr>
            </a:tbl>
          </a:graphicData>
        </a:graphic>
      </p:graphicFrame>
      <p:sp>
        <p:nvSpPr>
          <p:cNvPr id="31" name="文本框 30"/>
          <p:cNvSpPr txBox="1"/>
          <p:nvPr/>
        </p:nvSpPr>
        <p:spPr>
          <a:xfrm>
            <a:off x="2940050" y="2984500"/>
            <a:ext cx="4570338" cy="788870"/>
          </a:xfrm>
          <a:prstGeom prst="rect">
            <a:avLst/>
          </a:prstGeom>
          <a:noFill/>
        </p:spPr>
        <p:txBody>
          <a:bodyPr wrap="square" rtlCol="0">
            <a:spAutoFit/>
          </a:bodyPr>
          <a:lstStyle/>
          <a:p>
            <a:pPr>
              <a:lnSpc>
                <a:spcPct val="150000"/>
              </a:lnSpc>
            </a:pPr>
            <a:r>
              <a:rPr lang="en-US" altLang="zh-CN" sz="1006" dirty="0">
                <a:latin typeface="Trebuchet MS" panose="020B0603020202020204" pitchFamily="34" charset="0"/>
              </a:rPr>
              <a:t>Remark : </a:t>
            </a:r>
          </a:p>
          <a:p>
            <a:pPr>
              <a:lnSpc>
                <a:spcPct val="150000"/>
              </a:lnSpc>
            </a:pPr>
            <a:r>
              <a:rPr lang="en-US" altLang="zh-CN" sz="1006" dirty="0">
                <a:latin typeface="Trebuchet MS" panose="020B0603020202020204" pitchFamily="34" charset="0"/>
              </a:rPr>
              <a:t>This</a:t>
            </a:r>
            <a:r>
              <a:rPr lang="en-US" altLang="zh-CN" sz="1006" dirty="0"/>
              <a:t> </a:t>
            </a:r>
            <a:r>
              <a:rPr lang="en-US" altLang="zh-CN" sz="1006" dirty="0" smtClean="0">
                <a:latin typeface="Trebuchet MS" panose="020B0603020202020204" pitchFamily="34" charset="0"/>
              </a:rPr>
              <a:t>dimension of </a:t>
            </a:r>
            <a:r>
              <a:rPr lang="en-US" altLang="zh-CN" sz="1006" dirty="0" err="1" smtClean="0">
                <a:latin typeface="Trebuchet MS" panose="020B0603020202020204" pitchFamily="34" charset="0"/>
              </a:rPr>
              <a:t>Napro</a:t>
            </a:r>
            <a:r>
              <a:rPr lang="en-US" altLang="zh-CN" sz="1006" dirty="0" smtClean="0">
                <a:latin typeface="Trebuchet MS" panose="020B0603020202020204" pitchFamily="34" charset="0"/>
              </a:rPr>
              <a:t> </a:t>
            </a:r>
            <a:r>
              <a:rPr lang="en-US" altLang="zh-CN" sz="1006" dirty="0">
                <a:latin typeface="Trebuchet MS" panose="020B0603020202020204" pitchFamily="34" charset="0"/>
              </a:rPr>
              <a:t>meets the maximum power of </a:t>
            </a:r>
            <a:r>
              <a:rPr lang="en-US" altLang="zh-CN" sz="1006" dirty="0" smtClean="0">
                <a:latin typeface="Trebuchet MS" panose="020B0603020202020204" pitchFamily="34" charset="0"/>
              </a:rPr>
              <a:t>250W. Other </a:t>
            </a:r>
            <a:r>
              <a:rPr lang="en-US" altLang="zh-CN" sz="1006" dirty="0">
                <a:latin typeface="Trebuchet MS" panose="020B0603020202020204" pitchFamily="34" charset="0"/>
              </a:rPr>
              <a:t>product dimensions can be selected according to the corresponding required power.</a:t>
            </a:r>
            <a:endParaRPr lang="zh-CN" altLang="en-US" sz="1006" dirty="0">
              <a:latin typeface="Trebuchet MS" panose="020B0603020202020204" pitchFamily="34" charset="0"/>
            </a:endParaRPr>
          </a:p>
        </p:txBody>
      </p:sp>
      <p:graphicFrame>
        <p:nvGraphicFramePr>
          <p:cNvPr id="32" name="表格 31"/>
          <p:cNvGraphicFramePr>
            <a:graphicFrameLocks noGrp="1"/>
          </p:cNvGraphicFramePr>
          <p:nvPr>
            <p:extLst>
              <p:ext uri="{D42A27DB-BD31-4B8C-83A1-F6EECF244321}">
                <p14:modId xmlns:p14="http://schemas.microsoft.com/office/powerpoint/2010/main" val="1263413405"/>
              </p:ext>
            </p:extLst>
          </p:nvPr>
        </p:nvGraphicFramePr>
        <p:xfrm>
          <a:off x="120651" y="5499100"/>
          <a:ext cx="7391401" cy="2109478"/>
        </p:xfrm>
        <a:graphic>
          <a:graphicData uri="http://schemas.openxmlformats.org/drawingml/2006/table">
            <a:tbl>
              <a:tblPr firstRow="1" firstCol="1" bandRow="1">
                <a:tableStyleId>{5C22544A-7EE6-4342-B048-85BDC9FD1C3A}</a:tableStyleId>
              </a:tblPr>
              <a:tblGrid>
                <a:gridCol w="880508">
                  <a:extLst>
                    <a:ext uri="{9D8B030D-6E8A-4147-A177-3AD203B41FA5}">
                      <a16:colId xmlns="" xmlns:a16="http://schemas.microsoft.com/office/drawing/2014/main" val="696770070"/>
                    </a:ext>
                  </a:extLst>
                </a:gridCol>
                <a:gridCol w="875560">
                  <a:extLst>
                    <a:ext uri="{9D8B030D-6E8A-4147-A177-3AD203B41FA5}">
                      <a16:colId xmlns="" xmlns:a16="http://schemas.microsoft.com/office/drawing/2014/main" val="4137029403"/>
                    </a:ext>
                  </a:extLst>
                </a:gridCol>
                <a:gridCol w="853407">
                  <a:extLst>
                    <a:ext uri="{9D8B030D-6E8A-4147-A177-3AD203B41FA5}">
                      <a16:colId xmlns="" xmlns:a16="http://schemas.microsoft.com/office/drawing/2014/main" val="3057298056"/>
                    </a:ext>
                  </a:extLst>
                </a:gridCol>
                <a:gridCol w="803759">
                  <a:extLst>
                    <a:ext uri="{9D8B030D-6E8A-4147-A177-3AD203B41FA5}">
                      <a16:colId xmlns="" xmlns:a16="http://schemas.microsoft.com/office/drawing/2014/main" val="3223897646"/>
                    </a:ext>
                  </a:extLst>
                </a:gridCol>
                <a:gridCol w="938055">
                  <a:extLst>
                    <a:ext uri="{9D8B030D-6E8A-4147-A177-3AD203B41FA5}">
                      <a16:colId xmlns="" xmlns:a16="http://schemas.microsoft.com/office/drawing/2014/main" val="3356356845"/>
                    </a:ext>
                  </a:extLst>
                </a:gridCol>
                <a:gridCol w="963938">
                  <a:extLst>
                    <a:ext uri="{9D8B030D-6E8A-4147-A177-3AD203B41FA5}">
                      <a16:colId xmlns="" xmlns:a16="http://schemas.microsoft.com/office/drawing/2014/main" val="2242794130"/>
                    </a:ext>
                  </a:extLst>
                </a:gridCol>
                <a:gridCol w="744333">
                  <a:extLst>
                    <a:ext uri="{9D8B030D-6E8A-4147-A177-3AD203B41FA5}">
                      <a16:colId xmlns="" xmlns:a16="http://schemas.microsoft.com/office/drawing/2014/main" val="4092942421"/>
                    </a:ext>
                  </a:extLst>
                </a:gridCol>
                <a:gridCol w="1331841">
                  <a:extLst>
                    <a:ext uri="{9D8B030D-6E8A-4147-A177-3AD203B41FA5}">
                      <a16:colId xmlns="" xmlns:a16="http://schemas.microsoft.com/office/drawing/2014/main" val="1478456789"/>
                    </a:ext>
                  </a:extLst>
                </a:gridCol>
              </a:tblGrid>
              <a:tr h="585478">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Series </a:t>
                      </a:r>
                      <a:r>
                        <a:rPr lang="en-US" sz="900" kern="100" dirty="0">
                          <a:solidFill>
                            <a:schemeClr val="tx1"/>
                          </a:solidFill>
                          <a:effectLst/>
                          <a:latin typeface="Trebuchet MS" panose="020B0603020202020204" pitchFamily="34" charset="0"/>
                        </a:rPr>
                        <a:t>Code</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Power Level</a:t>
                      </a: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Distribution / </a:t>
                      </a:r>
                      <a:r>
                        <a:rPr lang="en-US" sz="900" kern="100" dirty="0">
                          <a:solidFill>
                            <a:schemeClr val="tx1"/>
                          </a:solidFill>
                          <a:effectLst/>
                          <a:latin typeface="Trebuchet MS" panose="020B0603020202020204" pitchFamily="34" charset="0"/>
                        </a:rPr>
                        <a:t>Optics</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CCT</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Mounting</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Paint </a:t>
                      </a:r>
                      <a:r>
                        <a:rPr lang="en-US" sz="900" kern="100" dirty="0">
                          <a:solidFill>
                            <a:schemeClr val="tx1"/>
                          </a:solidFill>
                          <a:effectLst/>
                          <a:latin typeface="Trebuchet MS" panose="020B0603020202020204" pitchFamily="34" charset="0"/>
                        </a:rPr>
                        <a:t>Finish</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Voltage</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Options</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2104466677"/>
                  </a:ext>
                </a:extLst>
              </a:tr>
              <a:tr h="920210">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UNI-STD2-2</a:t>
                      </a:r>
                    </a:p>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UNI-STD2-3</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UNI-STD2-1</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UNI-STD2-4</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algn="ctr" defTabSz="755650" rtl="0" eaLnBrk="1" latinLnBrk="0" hangingPunct="1">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10W-60W</a:t>
                      </a: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61W-100W</a:t>
                      </a: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101W-150W</a:t>
                      </a: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151W-250W</a:t>
                      </a: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mn-ea"/>
                          <a:cs typeface="+mn-cs"/>
                        </a:rPr>
                        <a:t>677/695/714/721/726/748/810/818/891/892/907/1020/1022</a:t>
                      </a:r>
                      <a:endParaRPr lang="zh-CN" sz="1000" b="0" kern="100" dirty="0">
                        <a:solidFill>
                          <a:schemeClr val="tx1"/>
                        </a:solidFill>
                        <a:effectLst/>
                        <a:latin typeface="Trebuchet MS" panose="020B0603020202020204" pitchFamily="34" charset="0"/>
                        <a:ea typeface="+mn-ea"/>
                        <a:cs typeface="+mn-cs"/>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755650" rtl="0" eaLnBrk="1" fontAlgn="auto" latinLnBrk="0" hangingPunct="1">
                        <a:lnSpc>
                          <a:spcPct val="100000"/>
                        </a:lnSpc>
                        <a:spcBef>
                          <a:spcPts val="0"/>
                        </a:spcBef>
                        <a:spcAft>
                          <a:spcPts val="0"/>
                        </a:spcAft>
                        <a:buClrTx/>
                        <a:buSzTx/>
                        <a:buFontTx/>
                        <a:buNone/>
                        <a:tabLst/>
                        <a:defRPr/>
                      </a:pPr>
                      <a:endParaRPr lang="en-US" altLang="zh-CN" sz="1000" b="0" kern="100" dirty="0" smtClean="0">
                        <a:solidFill>
                          <a:schemeClr val="tx1"/>
                        </a:solidFill>
                        <a:effectLst/>
                        <a:latin typeface="Trebuchet MS" panose="020B0603020202020204" pitchFamily="34" charset="0"/>
                        <a:ea typeface="+mn-ea"/>
                        <a:cs typeface="+mn-cs"/>
                      </a:endParaRPr>
                    </a:p>
                    <a:p>
                      <a:pPr marL="0" marR="0" lvl="0" indent="0" algn="ctr" defTabSz="755650" rtl="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mn-ea"/>
                          <a:cs typeface="+mn-cs"/>
                        </a:rPr>
                        <a:t>2200K-6500K </a:t>
                      </a:r>
                      <a:endParaRPr lang="zh-CN" altLang="zh-CN" sz="1000" b="0" kern="100" dirty="0" smtClean="0">
                        <a:solidFill>
                          <a:schemeClr val="tx1"/>
                        </a:solidFill>
                        <a:effectLst/>
                        <a:latin typeface="Trebuchet MS" panose="020B0603020202020204" pitchFamily="34" charset="0"/>
                        <a:ea typeface="+mn-ea"/>
                        <a:cs typeface="+mn-cs"/>
                      </a:endParaRPr>
                    </a:p>
                    <a:p>
                      <a:pPr algn="ctr">
                        <a:spcAft>
                          <a:spcPts val="0"/>
                        </a:spcAft>
                      </a:pP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Side Entry </a:t>
                      </a:r>
                    </a:p>
                    <a:p>
                      <a:pPr algn="ctr">
                        <a:spcAft>
                          <a:spcPts val="0"/>
                        </a:spcAft>
                      </a:pPr>
                      <a:endParaRPr lang="en-US" sz="1000" b="0" kern="100" dirty="0" smtClean="0">
                        <a:solidFill>
                          <a:schemeClr val="tx1"/>
                        </a:solidFill>
                        <a:effectLst/>
                        <a:latin typeface="Trebuchet MS" panose="020B0603020202020204" pitchFamily="34"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rPr>
                        <a:t>Grey/</a:t>
                      </a:r>
                    </a:p>
                    <a:p>
                      <a:pPr algn="ctr">
                        <a:spcAft>
                          <a:spcPts val="0"/>
                        </a:spcAft>
                      </a:pPr>
                      <a:r>
                        <a:rPr lang="en-US" altLang="zh-CN" sz="1000" b="0" kern="100" dirty="0" smtClean="0">
                          <a:solidFill>
                            <a:schemeClr val="tx1"/>
                          </a:solidFill>
                          <a:effectLst/>
                          <a:latin typeface="Trebuchet MS" panose="020B0603020202020204" pitchFamily="34" charset="0"/>
                        </a:rPr>
                        <a:t>Black/</a:t>
                      </a:r>
                    </a:p>
                    <a:p>
                      <a:pPr algn="ctr">
                        <a:spcAft>
                          <a:spcPts val="0"/>
                        </a:spcAft>
                      </a:pPr>
                      <a:r>
                        <a:rPr lang="en-US" altLang="zh-CN" sz="1000" b="0" kern="100" dirty="0" smtClean="0">
                          <a:solidFill>
                            <a:schemeClr val="tx1"/>
                          </a:solidFill>
                          <a:effectLst/>
                          <a:latin typeface="Trebuchet MS" panose="020B0603020202020204" pitchFamily="34" charset="0"/>
                        </a:rPr>
                        <a:t>White/</a:t>
                      </a:r>
                    </a:p>
                    <a:p>
                      <a:pPr algn="ctr">
                        <a:spcAft>
                          <a:spcPts val="0"/>
                        </a:spcAft>
                      </a:pPr>
                      <a:r>
                        <a:rPr lang="en-US" altLang="zh-CN" sz="1000" b="0" kern="100" dirty="0" smtClean="0">
                          <a:solidFill>
                            <a:schemeClr val="tx1"/>
                          </a:solidFill>
                          <a:effectLst/>
                          <a:latin typeface="Trebuchet MS" panose="020B0603020202020204" pitchFamily="34" charset="0"/>
                        </a:rPr>
                        <a:t>Other RAL Paint options</a:t>
                      </a:r>
                      <a:endParaRPr lang="zh-CN" altLang="zh-CN" sz="105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rPr>
                        <a:t>90-305V </a:t>
                      </a: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or </a:t>
                      </a: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220-240v</a:t>
                      </a: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50/60Hz</a:t>
                      </a:r>
                      <a:endParaRPr lang="zh-CN" altLang="zh-CN" sz="105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rPr>
                        <a:t>NEMA/ZHAGA</a:t>
                      </a:r>
                      <a:r>
                        <a:rPr lang="en-US" altLang="zh-CN" sz="1000" b="0" kern="100" baseline="0" dirty="0" smtClean="0">
                          <a:solidFill>
                            <a:schemeClr val="tx1"/>
                          </a:solidFill>
                          <a:effectLst/>
                          <a:latin typeface="Trebuchet MS" panose="020B0603020202020204" pitchFamily="34" charset="0"/>
                        </a:rPr>
                        <a:t> </a:t>
                      </a:r>
                      <a:endParaRPr lang="zh-CN" altLang="zh-CN" sz="105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 </a:t>
                      </a:r>
                      <a:endParaRPr lang="zh-CN" altLang="zh-CN" sz="105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SPD 10KV or 20KV</a:t>
                      </a:r>
                      <a:endParaRPr lang="zh-CN" altLang="zh-CN" sz="105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 </a:t>
                      </a:r>
                      <a:endParaRPr lang="zh-CN" altLang="zh-CN" sz="105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Dimming Option</a:t>
                      </a:r>
                    </a:p>
                    <a:p>
                      <a:pPr algn="ctr">
                        <a:spcAft>
                          <a:spcPts val="0"/>
                        </a:spcAft>
                      </a:pPr>
                      <a:r>
                        <a:rPr lang="en-US" altLang="zh-CN" sz="1000" b="0" kern="100" dirty="0" smtClean="0">
                          <a:solidFill>
                            <a:schemeClr val="tx1"/>
                          </a:solidFill>
                          <a:effectLst/>
                          <a:latin typeface="Trebuchet MS" panose="020B0603020202020204" pitchFamily="34" charset="0"/>
                        </a:rPr>
                        <a:t>0~10V/DALI/DALI2/</a:t>
                      </a:r>
                    </a:p>
                    <a:p>
                      <a:pPr algn="ctr">
                        <a:spcAft>
                          <a:spcPts val="0"/>
                        </a:spcAft>
                      </a:pPr>
                      <a:r>
                        <a:rPr lang="en-US" altLang="zh-CN" sz="1000" b="0" kern="100" dirty="0" smtClean="0">
                          <a:solidFill>
                            <a:schemeClr val="tx1"/>
                          </a:solidFill>
                          <a:effectLst/>
                          <a:latin typeface="Trebuchet MS" panose="020B0603020202020204" pitchFamily="34" charset="0"/>
                        </a:rPr>
                        <a:t>CLO/</a:t>
                      </a:r>
                      <a:r>
                        <a:rPr lang="en-US" altLang="zh-CN" sz="1000" b="0" kern="100" dirty="0" err="1" smtClean="0">
                          <a:solidFill>
                            <a:schemeClr val="tx1"/>
                          </a:solidFill>
                          <a:effectLst/>
                          <a:latin typeface="Trebuchet MS" panose="020B0603020202020204" pitchFamily="34" charset="0"/>
                        </a:rPr>
                        <a:t>Astrodim</a:t>
                      </a: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2677474827"/>
                  </a:ext>
                </a:extLst>
              </a:tr>
            </a:tbl>
          </a:graphicData>
        </a:graphic>
      </p:graphicFrame>
    </p:spTree>
    <p:extLst>
      <p:ext uri="{BB962C8B-B14F-4D97-AF65-F5344CB8AC3E}">
        <p14:creationId xmlns:p14="http://schemas.microsoft.com/office/powerpoint/2010/main" val="7200286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39" name="object 32239"/>
          <p:cNvSpPr txBox="1"/>
          <p:nvPr/>
        </p:nvSpPr>
        <p:spPr>
          <a:xfrm>
            <a:off x="173545" y="10325186"/>
            <a:ext cx="323850" cy="314189"/>
          </a:xfrm>
          <a:prstGeom prst="rect">
            <a:avLst/>
          </a:prstGeom>
        </p:spPr>
        <p:txBody>
          <a:bodyPr vert="horz" wrap="square" lIns="0" tIns="6350" rIns="0" bIns="0" rtlCol="0">
            <a:spAutoFit/>
          </a:bodyPr>
          <a:lstStyle/>
          <a:p>
            <a:pPr marL="12700">
              <a:lnSpc>
                <a:spcPct val="100000"/>
              </a:lnSpc>
              <a:spcBef>
                <a:spcPts val="50"/>
              </a:spcBef>
            </a:pPr>
            <a:r>
              <a:rPr sz="2000" b="1" spc="-100" dirty="0" smtClean="0">
                <a:solidFill>
                  <a:srgbClr val="FFFFFF"/>
                </a:solidFill>
                <a:latin typeface="Tahoma"/>
                <a:cs typeface="Tahoma"/>
              </a:rPr>
              <a:t>0</a:t>
            </a:r>
            <a:r>
              <a:rPr lang="en-US" sz="2000" b="1" spc="-100" dirty="0">
                <a:solidFill>
                  <a:srgbClr val="FFFFFF"/>
                </a:solidFill>
                <a:latin typeface="Tahoma"/>
                <a:cs typeface="Tahoma"/>
              </a:rPr>
              <a:t>2</a:t>
            </a:r>
            <a:endParaRPr sz="2000" dirty="0">
              <a:latin typeface="Tahoma"/>
              <a:cs typeface="Tahoma"/>
            </a:endParaRPr>
          </a:p>
        </p:txBody>
      </p:sp>
      <p:sp>
        <p:nvSpPr>
          <p:cNvPr id="32241" name="object 32241"/>
          <p:cNvSpPr txBox="1"/>
          <p:nvPr/>
        </p:nvSpPr>
        <p:spPr>
          <a:xfrm>
            <a:off x="5579221" y="10422020"/>
            <a:ext cx="1688464" cy="149225"/>
          </a:xfrm>
          <a:prstGeom prst="rect">
            <a:avLst/>
          </a:prstGeom>
        </p:spPr>
        <p:txBody>
          <a:bodyPr vert="horz" wrap="square" lIns="0" tIns="8890" rIns="0" bIns="0" rtlCol="0">
            <a:spAutoFit/>
          </a:bodyPr>
          <a:lstStyle/>
          <a:p>
            <a:pPr marL="12700">
              <a:lnSpc>
                <a:spcPct val="100000"/>
              </a:lnSpc>
              <a:spcBef>
                <a:spcPts val="70"/>
              </a:spcBef>
            </a:pPr>
            <a:r>
              <a:rPr sz="800" spc="50" dirty="0">
                <a:solidFill>
                  <a:srgbClr val="FFFFFF"/>
                </a:solidFill>
                <a:latin typeface="Tahoma"/>
                <a:cs typeface="Tahoma"/>
              </a:rPr>
              <a:t>Web:</a:t>
            </a:r>
            <a:r>
              <a:rPr sz="800" spc="50" dirty="0">
                <a:solidFill>
                  <a:srgbClr val="FFFFFF"/>
                </a:solidFill>
                <a:latin typeface="Tahoma"/>
                <a:cs typeface="Tahoma"/>
                <a:hlinkClick r:id="rId3"/>
              </a:rPr>
              <a:t>www.unilumin-lighting.com</a:t>
            </a:r>
            <a:endParaRPr sz="800">
              <a:latin typeface="Tahoma"/>
              <a:cs typeface="Tahoma"/>
            </a:endParaRPr>
          </a:p>
        </p:txBody>
      </p:sp>
      <p:sp>
        <p:nvSpPr>
          <p:cNvPr id="19" name="object 2"/>
          <p:cNvSpPr txBox="1"/>
          <p:nvPr/>
        </p:nvSpPr>
        <p:spPr>
          <a:xfrm>
            <a:off x="5203549" y="326145"/>
            <a:ext cx="2232301" cy="197490"/>
          </a:xfrm>
          <a:prstGeom prst="rect">
            <a:avLst/>
          </a:prstGeom>
        </p:spPr>
        <p:txBody>
          <a:bodyPr vert="horz" wrap="square" lIns="0" tIns="12700" rIns="0" bIns="0" rtlCol="0">
            <a:spAutoFit/>
          </a:bodyPr>
          <a:lstStyle/>
          <a:p>
            <a:pPr marL="12700">
              <a:lnSpc>
                <a:spcPct val="100000"/>
              </a:lnSpc>
              <a:spcBef>
                <a:spcPts val="100"/>
              </a:spcBef>
            </a:pPr>
            <a:r>
              <a:rPr lang="en-US" sz="1200" b="1" spc="-35" dirty="0" smtClean="0">
                <a:solidFill>
                  <a:srgbClr val="FFFFFF"/>
                </a:solidFill>
                <a:latin typeface="Tahoma"/>
                <a:cs typeface="Tahoma"/>
              </a:rPr>
              <a:t>D</a:t>
            </a:r>
            <a:r>
              <a:rPr lang="en-US" altLang="zh-CN" sz="1200" b="1" spc="-35" dirty="0" smtClean="0">
                <a:solidFill>
                  <a:srgbClr val="FFFFFF"/>
                </a:solidFill>
                <a:latin typeface="Tahoma"/>
                <a:cs typeface="Tahoma"/>
              </a:rPr>
              <a:t>ata Sheet - </a:t>
            </a:r>
            <a:r>
              <a:rPr lang="en-US" altLang="zh-CN" sz="1200" b="1" spc="-50" dirty="0">
                <a:solidFill>
                  <a:srgbClr val="FFFFFF"/>
                </a:solidFill>
                <a:latin typeface="Tahoma"/>
                <a:cs typeface="Tahoma"/>
              </a:rPr>
              <a:t>Street</a:t>
            </a:r>
            <a:r>
              <a:rPr lang="en-US" altLang="zh-CN" sz="1200" b="1" spc="-55" dirty="0">
                <a:solidFill>
                  <a:srgbClr val="FFFFFF"/>
                </a:solidFill>
                <a:latin typeface="Tahoma"/>
                <a:cs typeface="Tahoma"/>
              </a:rPr>
              <a:t> Lighting </a:t>
            </a:r>
            <a:endParaRPr sz="1200" dirty="0">
              <a:latin typeface="Tahoma"/>
              <a:cs typeface="Tahoma"/>
            </a:endParaRPr>
          </a:p>
        </p:txBody>
      </p:sp>
      <p:sp>
        <p:nvSpPr>
          <p:cNvPr id="20" name="object 29"/>
          <p:cNvSpPr txBox="1"/>
          <p:nvPr/>
        </p:nvSpPr>
        <p:spPr>
          <a:xfrm>
            <a:off x="2465708" y="10422020"/>
            <a:ext cx="2961640" cy="132087"/>
          </a:xfrm>
          <a:prstGeom prst="rect">
            <a:avLst/>
          </a:prstGeom>
        </p:spPr>
        <p:txBody>
          <a:bodyPr vert="horz" wrap="square" lIns="0" tIns="8890" rIns="0" bIns="0" rtlCol="0">
            <a:spAutoFit/>
          </a:bodyPr>
          <a:lstStyle/>
          <a:p>
            <a:pPr marL="12700">
              <a:lnSpc>
                <a:spcPct val="100000"/>
              </a:lnSpc>
              <a:spcBef>
                <a:spcPts val="70"/>
              </a:spcBef>
              <a:tabLst>
                <a:tab pos="1341755" algn="l"/>
              </a:tabLst>
            </a:pPr>
            <a:r>
              <a:rPr sz="800" dirty="0">
                <a:solidFill>
                  <a:srgbClr val="FFFFFF"/>
                </a:solidFill>
                <a:latin typeface="Tahoma"/>
                <a:cs typeface="Tahoma"/>
              </a:rPr>
              <a:t>T</a:t>
            </a:r>
            <a:r>
              <a:rPr sz="800" spc="85" dirty="0">
                <a:solidFill>
                  <a:srgbClr val="FFFFFF"/>
                </a:solidFill>
                <a:latin typeface="Tahoma"/>
                <a:cs typeface="Tahoma"/>
              </a:rPr>
              <a:t>e</a:t>
            </a:r>
            <a:r>
              <a:rPr sz="800" spc="30" dirty="0">
                <a:solidFill>
                  <a:srgbClr val="FFFFFF"/>
                </a:solidFill>
                <a:latin typeface="Tahoma"/>
                <a:cs typeface="Tahoma"/>
              </a:rPr>
              <a:t>l</a:t>
            </a:r>
            <a:r>
              <a:rPr sz="800" spc="-50" dirty="0">
                <a:solidFill>
                  <a:srgbClr val="FFFFFF"/>
                </a:solidFill>
                <a:latin typeface="Tahoma"/>
                <a:cs typeface="Tahoma"/>
              </a:rPr>
              <a:t>:</a:t>
            </a:r>
            <a:r>
              <a:rPr sz="800" spc="-110" dirty="0">
                <a:solidFill>
                  <a:srgbClr val="FFFFFF"/>
                </a:solidFill>
                <a:latin typeface="Tahoma"/>
                <a:cs typeface="Tahoma"/>
              </a:rPr>
              <a:t>+</a:t>
            </a:r>
            <a:r>
              <a:rPr sz="800" spc="20" dirty="0">
                <a:solidFill>
                  <a:srgbClr val="FFFFFF"/>
                </a:solidFill>
                <a:latin typeface="Tahoma"/>
                <a:cs typeface="Tahoma"/>
              </a:rPr>
              <a:t>86-0755-29918999	</a:t>
            </a:r>
            <a:r>
              <a:rPr sz="800" spc="15" dirty="0">
                <a:solidFill>
                  <a:srgbClr val="FFFFFF"/>
                </a:solidFill>
                <a:latin typeface="Tahoma"/>
                <a:cs typeface="Tahoma"/>
                <a:hlinkClick r:id="rId4"/>
              </a:rPr>
              <a:t>E</a:t>
            </a:r>
            <a:r>
              <a:rPr sz="800" spc="45" dirty="0">
                <a:solidFill>
                  <a:srgbClr val="FFFFFF"/>
                </a:solidFill>
                <a:latin typeface="Tahoma"/>
                <a:cs typeface="Tahoma"/>
                <a:hlinkClick r:id="rId4"/>
              </a:rPr>
              <a:t>m</a:t>
            </a:r>
            <a:r>
              <a:rPr sz="800" spc="125" dirty="0">
                <a:solidFill>
                  <a:srgbClr val="FFFFFF"/>
                </a:solidFill>
                <a:latin typeface="Tahoma"/>
                <a:cs typeface="Tahoma"/>
                <a:hlinkClick r:id="rId4"/>
              </a:rPr>
              <a:t>a</a:t>
            </a:r>
            <a:r>
              <a:rPr sz="800" spc="30" dirty="0">
                <a:solidFill>
                  <a:srgbClr val="FFFFFF"/>
                </a:solidFill>
                <a:latin typeface="Tahoma"/>
                <a:cs typeface="Tahoma"/>
                <a:hlinkClick r:id="rId4"/>
              </a:rPr>
              <a:t>il</a:t>
            </a:r>
            <a:r>
              <a:rPr sz="800" spc="-50" dirty="0">
                <a:solidFill>
                  <a:srgbClr val="FFFFFF"/>
                </a:solidFill>
                <a:latin typeface="Tahoma"/>
                <a:cs typeface="Tahoma"/>
                <a:hlinkClick r:id="rId4"/>
              </a:rPr>
              <a:t>:</a:t>
            </a:r>
            <a:r>
              <a:rPr sz="800" spc="30" dirty="0">
                <a:solidFill>
                  <a:srgbClr val="FFFFFF"/>
                </a:solidFill>
                <a:latin typeface="Tahoma"/>
                <a:cs typeface="Tahoma"/>
                <a:hlinkClick r:id="rId4"/>
              </a:rPr>
              <a:t>l</a:t>
            </a:r>
            <a:r>
              <a:rPr sz="800" spc="85" dirty="0">
                <a:solidFill>
                  <a:srgbClr val="FFFFFF"/>
                </a:solidFill>
                <a:latin typeface="Tahoma"/>
                <a:cs typeface="Tahoma"/>
                <a:hlinkClick r:id="rId4"/>
              </a:rPr>
              <a:t>e</a:t>
            </a:r>
            <a:r>
              <a:rPr sz="800" spc="100" dirty="0">
                <a:solidFill>
                  <a:srgbClr val="FFFFFF"/>
                </a:solidFill>
                <a:latin typeface="Tahoma"/>
                <a:cs typeface="Tahoma"/>
                <a:hlinkClick r:id="rId4"/>
              </a:rPr>
              <a:t>d</a:t>
            </a:r>
            <a:r>
              <a:rPr sz="800" spc="30" dirty="0">
                <a:solidFill>
                  <a:srgbClr val="FFFFFF"/>
                </a:solidFill>
                <a:latin typeface="Tahoma"/>
                <a:cs typeface="Tahoma"/>
                <a:hlinkClick r:id="rId4"/>
              </a:rPr>
              <a:t>li</a:t>
            </a:r>
            <a:r>
              <a:rPr sz="800" spc="100" dirty="0">
                <a:solidFill>
                  <a:srgbClr val="FFFFFF"/>
                </a:solidFill>
                <a:latin typeface="Tahoma"/>
                <a:cs typeface="Tahoma"/>
                <a:hlinkClick r:id="rId4"/>
              </a:rPr>
              <a:t>g</a:t>
            </a:r>
            <a:r>
              <a:rPr sz="800" spc="45" dirty="0">
                <a:solidFill>
                  <a:srgbClr val="FFFFFF"/>
                </a:solidFill>
                <a:latin typeface="Tahoma"/>
                <a:cs typeface="Tahoma"/>
                <a:hlinkClick r:id="rId4"/>
              </a:rPr>
              <a:t>h</a:t>
            </a:r>
            <a:r>
              <a:rPr sz="800" spc="70" dirty="0">
                <a:solidFill>
                  <a:srgbClr val="FFFFFF"/>
                </a:solidFill>
                <a:latin typeface="Tahoma"/>
                <a:cs typeface="Tahoma"/>
                <a:hlinkClick r:id="rId4"/>
              </a:rPr>
              <a:t>t</a:t>
            </a:r>
            <a:r>
              <a:rPr sz="800" spc="30" dirty="0">
                <a:solidFill>
                  <a:srgbClr val="FFFFFF"/>
                </a:solidFill>
                <a:latin typeface="Tahoma"/>
                <a:cs typeface="Tahoma"/>
                <a:hlinkClick r:id="rId4"/>
              </a:rPr>
              <a:t>i</a:t>
            </a:r>
            <a:r>
              <a:rPr sz="800" spc="45" dirty="0">
                <a:solidFill>
                  <a:srgbClr val="FFFFFF"/>
                </a:solidFill>
                <a:latin typeface="Tahoma"/>
                <a:cs typeface="Tahoma"/>
                <a:hlinkClick r:id="rId4"/>
              </a:rPr>
              <a:t>n</a:t>
            </a:r>
            <a:r>
              <a:rPr sz="800" spc="100" dirty="0">
                <a:solidFill>
                  <a:srgbClr val="FFFFFF"/>
                </a:solidFill>
                <a:latin typeface="Tahoma"/>
                <a:cs typeface="Tahoma"/>
                <a:hlinkClick r:id="rId4"/>
              </a:rPr>
              <a:t>g</a:t>
            </a:r>
            <a:r>
              <a:rPr sz="800" spc="-60" dirty="0">
                <a:solidFill>
                  <a:srgbClr val="FFFFFF"/>
                </a:solidFill>
                <a:latin typeface="Tahoma"/>
                <a:cs typeface="Tahoma"/>
                <a:hlinkClick r:id="rId4"/>
              </a:rPr>
              <a:t>@</a:t>
            </a:r>
            <a:r>
              <a:rPr sz="800" spc="45" dirty="0">
                <a:solidFill>
                  <a:srgbClr val="FFFFFF"/>
                </a:solidFill>
                <a:latin typeface="Tahoma"/>
                <a:cs typeface="Tahoma"/>
                <a:hlinkClick r:id="rId4"/>
              </a:rPr>
              <a:t>un</a:t>
            </a:r>
            <a:r>
              <a:rPr sz="800" spc="30" dirty="0">
                <a:solidFill>
                  <a:srgbClr val="FFFFFF"/>
                </a:solidFill>
                <a:latin typeface="Tahoma"/>
                <a:cs typeface="Tahoma"/>
                <a:hlinkClick r:id="rId4"/>
              </a:rPr>
              <a:t>il</a:t>
            </a:r>
            <a:r>
              <a:rPr sz="800" spc="45" dirty="0">
                <a:solidFill>
                  <a:srgbClr val="FFFFFF"/>
                </a:solidFill>
                <a:latin typeface="Tahoma"/>
                <a:cs typeface="Tahoma"/>
                <a:hlinkClick r:id="rId4"/>
              </a:rPr>
              <a:t>u</a:t>
            </a:r>
            <a:r>
              <a:rPr sz="800" spc="40" dirty="0">
                <a:solidFill>
                  <a:srgbClr val="FFFFFF"/>
                </a:solidFill>
                <a:latin typeface="Tahoma"/>
                <a:cs typeface="Tahoma"/>
                <a:hlinkClick r:id="rId4"/>
              </a:rPr>
              <a:t>m</a:t>
            </a:r>
            <a:r>
              <a:rPr sz="800" spc="30" dirty="0">
                <a:solidFill>
                  <a:srgbClr val="FFFFFF"/>
                </a:solidFill>
                <a:latin typeface="Tahoma"/>
                <a:cs typeface="Tahoma"/>
                <a:hlinkClick r:id="rId4"/>
              </a:rPr>
              <a:t>i</a:t>
            </a:r>
            <a:r>
              <a:rPr sz="800" spc="45" dirty="0">
                <a:solidFill>
                  <a:srgbClr val="FFFFFF"/>
                </a:solidFill>
                <a:latin typeface="Tahoma"/>
                <a:cs typeface="Tahoma"/>
                <a:hlinkClick r:id="rId4"/>
              </a:rPr>
              <a:t>n</a:t>
            </a:r>
            <a:r>
              <a:rPr sz="800" spc="-10" dirty="0">
                <a:solidFill>
                  <a:srgbClr val="FFFFFF"/>
                </a:solidFill>
                <a:latin typeface="Tahoma"/>
                <a:cs typeface="Tahoma"/>
                <a:hlinkClick r:id="rId4"/>
              </a:rPr>
              <a:t>.</a:t>
            </a:r>
            <a:r>
              <a:rPr sz="800" spc="100" dirty="0">
                <a:solidFill>
                  <a:srgbClr val="FFFFFF"/>
                </a:solidFill>
                <a:latin typeface="Tahoma"/>
                <a:cs typeface="Tahoma"/>
                <a:hlinkClick r:id="rId4"/>
              </a:rPr>
              <a:t>c</a:t>
            </a:r>
            <a:r>
              <a:rPr sz="800" spc="85" dirty="0">
                <a:solidFill>
                  <a:srgbClr val="FFFFFF"/>
                </a:solidFill>
                <a:latin typeface="Tahoma"/>
                <a:cs typeface="Tahoma"/>
                <a:hlinkClick r:id="rId4"/>
              </a:rPr>
              <a:t>o</a:t>
            </a:r>
            <a:r>
              <a:rPr sz="800" spc="5" dirty="0">
                <a:solidFill>
                  <a:srgbClr val="FFFFFF"/>
                </a:solidFill>
                <a:latin typeface="Tahoma"/>
                <a:cs typeface="Tahoma"/>
                <a:hlinkClick r:id="rId4"/>
              </a:rPr>
              <a:t>m</a:t>
            </a:r>
            <a:endParaRPr sz="800" dirty="0">
              <a:latin typeface="Tahoma"/>
              <a:cs typeface="Tahoma"/>
            </a:endParaRPr>
          </a:p>
        </p:txBody>
      </p:sp>
      <p:sp>
        <p:nvSpPr>
          <p:cNvPr id="21" name="object 3"/>
          <p:cNvSpPr txBox="1"/>
          <p:nvPr/>
        </p:nvSpPr>
        <p:spPr>
          <a:xfrm>
            <a:off x="384892" y="1003300"/>
            <a:ext cx="4034331" cy="289823"/>
          </a:xfrm>
          <a:prstGeom prst="rect">
            <a:avLst/>
          </a:prstGeom>
          <a:noFill/>
        </p:spPr>
        <p:txBody>
          <a:bodyPr vert="horz" wrap="square" lIns="0" tIns="12700" rIns="0" bIns="0" rtlCol="0">
            <a:spAutoFit/>
          </a:bodyPr>
          <a:lstStyle/>
          <a:p>
            <a:pPr marL="12700">
              <a:spcBef>
                <a:spcPts val="100"/>
              </a:spcBef>
            </a:pPr>
            <a:r>
              <a:rPr lang="en-US" altLang="zh-CN" b="1" spc="-70" dirty="0" smtClean="0">
                <a:solidFill>
                  <a:srgbClr val="003EFF"/>
                </a:solidFill>
                <a:latin typeface="Tahoma"/>
                <a:cs typeface="Tahoma"/>
              </a:rPr>
              <a:t>Dark Sky </a:t>
            </a:r>
            <a:r>
              <a:rPr lang="en-US" altLang="zh-CN" b="1" spc="-70" dirty="0">
                <a:solidFill>
                  <a:srgbClr val="003EFF"/>
                </a:solidFill>
                <a:latin typeface="Tahoma"/>
                <a:cs typeface="Tahoma"/>
              </a:rPr>
              <a:t>Approved Ordering Matrix</a:t>
            </a:r>
          </a:p>
        </p:txBody>
      </p:sp>
      <p:pic>
        <p:nvPicPr>
          <p:cNvPr id="24" name="object 4"/>
          <p:cNvPicPr/>
          <p:nvPr/>
        </p:nvPicPr>
        <p:blipFill>
          <a:blip r:embed="rId5" cstate="print"/>
          <a:stretch>
            <a:fillRect/>
          </a:stretch>
        </p:blipFill>
        <p:spPr>
          <a:xfrm>
            <a:off x="196850" y="1085804"/>
            <a:ext cx="107993" cy="107991"/>
          </a:xfrm>
          <a:prstGeom prst="rect">
            <a:avLst/>
          </a:prstGeom>
        </p:spPr>
      </p:pic>
      <p:graphicFrame>
        <p:nvGraphicFramePr>
          <p:cNvPr id="33" name="表格 32"/>
          <p:cNvGraphicFramePr>
            <a:graphicFrameLocks noGrp="1"/>
          </p:cNvGraphicFramePr>
          <p:nvPr>
            <p:extLst>
              <p:ext uri="{D42A27DB-BD31-4B8C-83A1-F6EECF244321}">
                <p14:modId xmlns:p14="http://schemas.microsoft.com/office/powerpoint/2010/main" val="1094835736"/>
              </p:ext>
            </p:extLst>
          </p:nvPr>
        </p:nvGraphicFramePr>
        <p:xfrm>
          <a:off x="196850" y="1765300"/>
          <a:ext cx="7167013" cy="2871478"/>
        </p:xfrm>
        <a:graphic>
          <a:graphicData uri="http://schemas.openxmlformats.org/drawingml/2006/table">
            <a:tbl>
              <a:tblPr firstRow="1" firstCol="1" bandRow="1">
                <a:tableStyleId>{5C22544A-7EE6-4342-B048-85BDC9FD1C3A}</a:tableStyleId>
              </a:tblPr>
              <a:tblGrid>
                <a:gridCol w="842614">
                  <a:extLst>
                    <a:ext uri="{9D8B030D-6E8A-4147-A177-3AD203B41FA5}">
                      <a16:colId xmlns="" xmlns:a16="http://schemas.microsoft.com/office/drawing/2014/main" val="696770070"/>
                    </a:ext>
                  </a:extLst>
                </a:gridCol>
                <a:gridCol w="818612">
                  <a:extLst>
                    <a:ext uri="{9D8B030D-6E8A-4147-A177-3AD203B41FA5}">
                      <a16:colId xmlns="" xmlns:a16="http://schemas.microsoft.com/office/drawing/2014/main" val="4137029403"/>
                    </a:ext>
                  </a:extLst>
                </a:gridCol>
                <a:gridCol w="857866">
                  <a:extLst>
                    <a:ext uri="{9D8B030D-6E8A-4147-A177-3AD203B41FA5}">
                      <a16:colId xmlns="" xmlns:a16="http://schemas.microsoft.com/office/drawing/2014/main" val="3057298056"/>
                    </a:ext>
                  </a:extLst>
                </a:gridCol>
                <a:gridCol w="779359">
                  <a:extLst>
                    <a:ext uri="{9D8B030D-6E8A-4147-A177-3AD203B41FA5}">
                      <a16:colId xmlns="" xmlns:a16="http://schemas.microsoft.com/office/drawing/2014/main" val="3223897646"/>
                    </a:ext>
                  </a:extLst>
                </a:gridCol>
                <a:gridCol w="1116289">
                  <a:extLst>
                    <a:ext uri="{9D8B030D-6E8A-4147-A177-3AD203B41FA5}">
                      <a16:colId xmlns="" xmlns:a16="http://schemas.microsoft.com/office/drawing/2014/main" val="3356356845"/>
                    </a:ext>
                  </a:extLst>
                </a:gridCol>
                <a:gridCol w="893031">
                  <a:extLst>
                    <a:ext uri="{9D8B030D-6E8A-4147-A177-3AD203B41FA5}">
                      <a16:colId xmlns="" xmlns:a16="http://schemas.microsoft.com/office/drawing/2014/main" val="2242794130"/>
                    </a:ext>
                  </a:extLst>
                </a:gridCol>
                <a:gridCol w="742953">
                  <a:extLst>
                    <a:ext uri="{9D8B030D-6E8A-4147-A177-3AD203B41FA5}">
                      <a16:colId xmlns="" xmlns:a16="http://schemas.microsoft.com/office/drawing/2014/main" val="4092942421"/>
                    </a:ext>
                  </a:extLst>
                </a:gridCol>
                <a:gridCol w="1116289">
                  <a:extLst>
                    <a:ext uri="{9D8B030D-6E8A-4147-A177-3AD203B41FA5}">
                      <a16:colId xmlns="" xmlns:a16="http://schemas.microsoft.com/office/drawing/2014/main" val="1478456789"/>
                    </a:ext>
                  </a:extLst>
                </a:gridCol>
              </a:tblGrid>
              <a:tr h="585478">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Series </a:t>
                      </a:r>
                      <a:r>
                        <a:rPr lang="en-US" sz="900" kern="100" dirty="0">
                          <a:solidFill>
                            <a:schemeClr val="tx1"/>
                          </a:solidFill>
                          <a:effectLst/>
                          <a:latin typeface="Trebuchet MS" panose="020B0603020202020204" pitchFamily="34" charset="0"/>
                        </a:rPr>
                        <a:t>Code</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Power Level</a:t>
                      </a: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Distribution / </a:t>
                      </a:r>
                      <a:r>
                        <a:rPr lang="en-US" sz="900" kern="100" dirty="0">
                          <a:solidFill>
                            <a:schemeClr val="tx1"/>
                          </a:solidFill>
                          <a:effectLst/>
                          <a:latin typeface="Trebuchet MS" panose="020B0603020202020204" pitchFamily="34" charset="0"/>
                        </a:rPr>
                        <a:t>Optics</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CCT</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Mounting</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Paint </a:t>
                      </a:r>
                      <a:r>
                        <a:rPr lang="en-US" sz="900" kern="100" dirty="0">
                          <a:solidFill>
                            <a:schemeClr val="tx1"/>
                          </a:solidFill>
                          <a:effectLst/>
                          <a:latin typeface="Trebuchet MS" panose="020B0603020202020204" pitchFamily="34" charset="0"/>
                        </a:rPr>
                        <a:t>Finish</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Voltage</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900" kern="100" dirty="0" smtClean="0">
                        <a:solidFill>
                          <a:schemeClr val="tx1"/>
                        </a:solidFill>
                        <a:effectLst/>
                        <a:latin typeface="Trebuchet MS" panose="020B0603020202020204" pitchFamily="34" charset="0"/>
                      </a:endParaRPr>
                    </a:p>
                    <a:p>
                      <a:pPr algn="ctr">
                        <a:spcAft>
                          <a:spcPts val="0"/>
                        </a:spcAft>
                      </a:pPr>
                      <a:r>
                        <a:rPr lang="en-US" sz="900" kern="100" dirty="0" smtClean="0">
                          <a:solidFill>
                            <a:schemeClr val="tx1"/>
                          </a:solidFill>
                          <a:effectLst/>
                          <a:latin typeface="Trebuchet MS" panose="020B0603020202020204" pitchFamily="34" charset="0"/>
                        </a:rPr>
                        <a:t>Options</a:t>
                      </a:r>
                      <a:endParaRPr lang="zh-CN" sz="100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2104466677"/>
                  </a:ext>
                </a:extLst>
              </a:tr>
              <a:tr h="1314586">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UNI-STD2-2</a:t>
                      </a:r>
                    </a:p>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UNI-STD2-3</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UNI-STD2-1</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UNI-STD2-4</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marR="0" lvl="0" indent="0" algn="ctr" defTabSz="914400" eaLnBrk="1" fontAlgn="auto" latinLnBrk="0" hangingPunct="1">
                        <a:lnSpc>
                          <a:spcPct val="100000"/>
                        </a:lnSpc>
                        <a:spcBef>
                          <a:spcPts val="0"/>
                        </a:spcBef>
                        <a:spcAft>
                          <a:spcPts val="0"/>
                        </a:spcAft>
                        <a:buClrTx/>
                        <a:buSzTx/>
                        <a:buFontTx/>
                        <a:buNone/>
                        <a:tabLst/>
                        <a:defRPr/>
                      </a:pP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marL="0" algn="ctr" defTabSz="755650" rtl="0" eaLnBrk="1" latinLnBrk="0" hangingPunct="1">
                        <a:spcAft>
                          <a:spcPts val="0"/>
                        </a:spcAft>
                      </a:pPr>
                      <a:endParaRPr lang="en-US" altLang="zh-CN" sz="1000" b="0" kern="100" dirty="0" smtClean="0">
                        <a:solidFill>
                          <a:schemeClr val="tx1"/>
                        </a:solidFill>
                        <a:effectLst/>
                        <a:latin typeface="Trebuchet MS" panose="020B0603020202020204" pitchFamily="34" charset="0"/>
                        <a:ea typeface="+mn-ea"/>
                        <a:cs typeface="+mn-cs"/>
                      </a:endParaRPr>
                    </a:p>
                    <a:p>
                      <a:pPr marL="0" algn="ctr" defTabSz="755650" rtl="0" eaLnBrk="1" latinLnBrk="0" hangingPunct="1">
                        <a:spcAft>
                          <a:spcPts val="0"/>
                        </a:spcAft>
                      </a:pPr>
                      <a:endParaRPr lang="en-US" altLang="zh-CN" sz="1000" b="0" kern="100" dirty="0" smtClean="0">
                        <a:solidFill>
                          <a:schemeClr val="tx1"/>
                        </a:solidFill>
                        <a:effectLst/>
                        <a:latin typeface="Trebuchet MS" panose="020B0603020202020204" pitchFamily="34" charset="0"/>
                        <a:ea typeface="+mn-ea"/>
                        <a:cs typeface="+mn-cs"/>
                      </a:endParaRPr>
                    </a:p>
                    <a:p>
                      <a:pPr marL="0" algn="ctr" defTabSz="755650" rtl="0" eaLnBrk="1" latinLnBrk="0" hangingPunct="1">
                        <a:spcAft>
                          <a:spcPts val="0"/>
                        </a:spcAft>
                      </a:pPr>
                      <a:endParaRPr lang="en-US" altLang="zh-CN" sz="1000" b="0" kern="100" dirty="0" smtClean="0">
                        <a:solidFill>
                          <a:schemeClr val="tx1"/>
                        </a:solidFill>
                        <a:effectLst/>
                        <a:latin typeface="Trebuchet MS" panose="020B0603020202020204" pitchFamily="34" charset="0"/>
                        <a:ea typeface="+mn-ea"/>
                        <a:cs typeface="+mn-cs"/>
                      </a:endParaRP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mn-ea"/>
                          <a:cs typeface="+mn-cs"/>
                        </a:rPr>
                        <a:t>10W-60W</a:t>
                      </a:r>
                      <a:endParaRPr lang="en-US" altLang="zh-CN" sz="1000" b="0" kern="100" dirty="0" smtClean="0">
                        <a:solidFill>
                          <a:schemeClr val="tx1"/>
                        </a:solidFill>
                        <a:effectLst/>
                        <a:latin typeface="Trebuchet MS" panose="020B0603020202020204" pitchFamily="34" charset="0"/>
                        <a:ea typeface="+mn-ea"/>
                        <a:cs typeface="+mn-cs"/>
                      </a:endParaRP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mn-ea"/>
                          <a:cs typeface="+mn-cs"/>
                        </a:rPr>
                        <a:t>61W-100W</a:t>
                      </a: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mn-ea"/>
                          <a:cs typeface="+mn-cs"/>
                        </a:rPr>
                        <a:t>101W-150W</a:t>
                      </a:r>
                    </a:p>
                    <a:p>
                      <a:pPr marL="0" algn="ctr" defTabSz="755650" rtl="0" eaLnBrk="1" latinLnBrk="0" hangingPunct="1">
                        <a:spcAft>
                          <a:spcPts val="0"/>
                        </a:spcAft>
                      </a:pPr>
                      <a:r>
                        <a:rPr lang="en-US" altLang="zh-CN" sz="1000" b="0" kern="100" dirty="0" smtClean="0">
                          <a:solidFill>
                            <a:schemeClr val="tx1"/>
                          </a:solidFill>
                          <a:effectLst/>
                          <a:latin typeface="Trebuchet MS" panose="020B0603020202020204" pitchFamily="34" charset="0"/>
                          <a:ea typeface="+mn-ea"/>
                          <a:cs typeface="+mn-cs"/>
                        </a:rPr>
                        <a:t>151W-250W</a:t>
                      </a:r>
                      <a:endParaRPr lang="zh-CN" altLang="zh-CN" sz="1000" b="0" kern="100" dirty="0" smtClean="0">
                        <a:solidFill>
                          <a:schemeClr val="tx1"/>
                        </a:solidFill>
                        <a:effectLst/>
                        <a:latin typeface="Trebuchet MS" panose="020B0603020202020204" pitchFamily="34" charset="0"/>
                        <a:ea typeface="+mn-ea"/>
                        <a:cs typeface="+mn-cs"/>
                      </a:endParaRPr>
                    </a:p>
                    <a:p>
                      <a:pPr algn="ctr">
                        <a:spcAft>
                          <a:spcPts val="0"/>
                        </a:spcAft>
                      </a:pP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695/726/</a:t>
                      </a:r>
                    </a:p>
                    <a:p>
                      <a:pPr algn="ctr">
                        <a:spcAft>
                          <a:spcPts val="0"/>
                        </a:spcAft>
                      </a:pPr>
                      <a:r>
                        <a:rPr lang="en-US" altLang="zh-CN" sz="1000" b="0" kern="100" dirty="0" smtClean="0">
                          <a:solidFill>
                            <a:schemeClr val="tx1"/>
                          </a:solidFill>
                          <a:effectLst/>
                          <a:latin typeface="Trebuchet MS" panose="020B0603020202020204" pitchFamily="34" charset="0"/>
                        </a:rPr>
                        <a:t>733/907</a:t>
                      </a: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2200K</a:t>
                      </a:r>
                    </a:p>
                    <a:p>
                      <a:pPr algn="ctr">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2700K</a:t>
                      </a:r>
                    </a:p>
                    <a:p>
                      <a:pPr algn="ctr">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3000K</a:t>
                      </a:r>
                      <a:endParaRPr lang="zh-CN"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Side Entry </a:t>
                      </a: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ndParaRPr>
                    </a:p>
                    <a:p>
                      <a:pPr algn="ctr">
                        <a:spcAft>
                          <a:spcPts val="0"/>
                        </a:spcAft>
                      </a:pPr>
                      <a:r>
                        <a:rPr lang="en-US" altLang="zh-CN" sz="1000" b="0" kern="100" dirty="0" smtClean="0">
                          <a:solidFill>
                            <a:schemeClr val="tx1"/>
                          </a:solidFill>
                          <a:effectLst/>
                          <a:latin typeface="Trebuchet MS" panose="020B0603020202020204" pitchFamily="34" charset="0"/>
                        </a:rPr>
                        <a:t>Grey/</a:t>
                      </a:r>
                    </a:p>
                    <a:p>
                      <a:pPr algn="ctr">
                        <a:spcAft>
                          <a:spcPts val="0"/>
                        </a:spcAft>
                      </a:pPr>
                      <a:r>
                        <a:rPr lang="en-US" altLang="zh-CN" sz="1000" b="0" kern="100" dirty="0" smtClean="0">
                          <a:solidFill>
                            <a:schemeClr val="tx1"/>
                          </a:solidFill>
                          <a:effectLst/>
                          <a:latin typeface="Trebuchet MS" panose="020B0603020202020204" pitchFamily="34" charset="0"/>
                        </a:rPr>
                        <a:t>Black/</a:t>
                      </a:r>
                    </a:p>
                    <a:p>
                      <a:pPr algn="ctr">
                        <a:spcAft>
                          <a:spcPts val="0"/>
                        </a:spcAft>
                      </a:pPr>
                      <a:r>
                        <a:rPr lang="en-US" altLang="zh-CN" sz="1000" b="0" kern="100" dirty="0" smtClean="0">
                          <a:solidFill>
                            <a:schemeClr val="tx1"/>
                          </a:solidFill>
                          <a:effectLst/>
                          <a:latin typeface="Trebuchet MS" panose="020B0603020202020204" pitchFamily="34" charset="0"/>
                        </a:rPr>
                        <a:t>White/</a:t>
                      </a:r>
                    </a:p>
                    <a:p>
                      <a:pPr algn="ctr">
                        <a:spcAft>
                          <a:spcPts val="0"/>
                        </a:spcAft>
                      </a:pPr>
                      <a:r>
                        <a:rPr lang="en-US" altLang="zh-CN" sz="1000" b="0" kern="100" dirty="0" smtClean="0">
                          <a:solidFill>
                            <a:schemeClr val="tx1"/>
                          </a:solidFill>
                          <a:effectLst/>
                          <a:latin typeface="Trebuchet MS" panose="020B0603020202020204" pitchFamily="34" charset="0"/>
                        </a:rPr>
                        <a:t>Other RAL Paint options</a:t>
                      </a:r>
                      <a:endParaRPr lang="zh-CN" alt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90-305V </a:t>
                      </a: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or </a:t>
                      </a: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220-240v</a:t>
                      </a:r>
                    </a:p>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50/60Hz</a:t>
                      </a:r>
                      <a:endParaRPr lang="zh-CN" sz="1000" b="0" kern="100" dirty="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algn="ctr">
                        <a:spcAft>
                          <a:spcPts val="0"/>
                        </a:spcAft>
                      </a:pPr>
                      <a:endParaRPr lang="en-US" sz="1000" b="0" kern="100" dirty="0" smtClean="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NEMA/ZHAGA</a:t>
                      </a:r>
                      <a:endParaRPr lang="zh-CN" sz="1000" b="0" kern="100" dirty="0">
                        <a:solidFill>
                          <a:schemeClr val="tx1"/>
                        </a:solidFill>
                        <a:effectLst/>
                        <a:latin typeface="Trebuchet MS" panose="020B0603020202020204" pitchFamily="34" charset="0"/>
                      </a:endParaRPr>
                    </a:p>
                    <a:p>
                      <a:pPr algn="ctr">
                        <a:spcAft>
                          <a:spcPts val="0"/>
                        </a:spcAft>
                      </a:pPr>
                      <a:r>
                        <a:rPr lang="en-US" sz="1000" b="0" kern="100" dirty="0">
                          <a:solidFill>
                            <a:schemeClr val="tx1"/>
                          </a:solidFill>
                          <a:effectLst/>
                          <a:latin typeface="Trebuchet MS" panose="020B0603020202020204" pitchFamily="34" charset="0"/>
                        </a:rPr>
                        <a:t> </a:t>
                      </a:r>
                      <a:endParaRPr lang="zh-CN" sz="1000" b="0" kern="100" dirty="0">
                        <a:solidFill>
                          <a:schemeClr val="tx1"/>
                        </a:solidFill>
                        <a:effectLst/>
                        <a:latin typeface="Trebuchet MS" panose="020B0603020202020204" pitchFamily="34" charset="0"/>
                      </a:endParaRPr>
                    </a:p>
                    <a:p>
                      <a:pPr algn="ctr">
                        <a:spcAft>
                          <a:spcPts val="0"/>
                        </a:spcAft>
                      </a:pPr>
                      <a:r>
                        <a:rPr lang="en-US" sz="1000" b="0" kern="100" dirty="0">
                          <a:solidFill>
                            <a:schemeClr val="tx1"/>
                          </a:solidFill>
                          <a:effectLst/>
                          <a:latin typeface="Trebuchet MS" panose="020B0603020202020204" pitchFamily="34" charset="0"/>
                        </a:rPr>
                        <a:t>SPD 10KV or 20KV</a:t>
                      </a:r>
                      <a:endParaRPr lang="zh-CN" sz="1000" b="0" kern="100" dirty="0">
                        <a:solidFill>
                          <a:schemeClr val="tx1"/>
                        </a:solidFill>
                        <a:effectLst/>
                        <a:latin typeface="Trebuchet MS" panose="020B0603020202020204" pitchFamily="34" charset="0"/>
                      </a:endParaRPr>
                    </a:p>
                    <a:p>
                      <a:pPr algn="ctr">
                        <a:spcAft>
                          <a:spcPts val="0"/>
                        </a:spcAft>
                      </a:pPr>
                      <a:r>
                        <a:rPr lang="en-US" sz="1000" b="0" kern="100" dirty="0">
                          <a:solidFill>
                            <a:schemeClr val="tx1"/>
                          </a:solidFill>
                          <a:effectLst/>
                          <a:latin typeface="Trebuchet MS" panose="020B0603020202020204" pitchFamily="34" charset="0"/>
                        </a:rPr>
                        <a:t> </a:t>
                      </a:r>
                      <a:endParaRPr lang="zh-CN" sz="1000" b="0" kern="100" dirty="0">
                        <a:solidFill>
                          <a:schemeClr val="tx1"/>
                        </a:solidFill>
                        <a:effectLst/>
                        <a:latin typeface="Trebuchet MS" panose="020B0603020202020204" pitchFamily="34" charset="0"/>
                      </a:endParaRPr>
                    </a:p>
                    <a:p>
                      <a:pPr algn="ctr">
                        <a:spcAft>
                          <a:spcPts val="0"/>
                        </a:spcAft>
                      </a:pPr>
                      <a:r>
                        <a:rPr lang="en-US" sz="1000" b="0" kern="100" dirty="0" smtClean="0">
                          <a:solidFill>
                            <a:schemeClr val="tx1"/>
                          </a:solidFill>
                          <a:effectLst/>
                          <a:latin typeface="Trebuchet MS" panose="020B0603020202020204" pitchFamily="34" charset="0"/>
                        </a:rPr>
                        <a:t>Dimming Option</a:t>
                      </a:r>
                    </a:p>
                    <a:p>
                      <a:pPr algn="ctr">
                        <a:spcAft>
                          <a:spcPts val="0"/>
                        </a:spcAft>
                      </a:pPr>
                      <a:r>
                        <a:rPr lang="en-US" sz="1000" b="0" kern="100" dirty="0" smtClean="0">
                          <a:solidFill>
                            <a:schemeClr val="tx1"/>
                          </a:solidFill>
                          <a:effectLst/>
                          <a:latin typeface="Trebuchet MS" panose="020B0603020202020204" pitchFamily="34" charset="0"/>
                        </a:rPr>
                        <a:t>0-10V/DALI/DALI2/</a:t>
                      </a:r>
                    </a:p>
                    <a:p>
                      <a:pPr algn="ctr">
                        <a:spcAft>
                          <a:spcPts val="0"/>
                        </a:spcAft>
                      </a:pPr>
                      <a:r>
                        <a:rPr lang="en-US" sz="1000" b="0" kern="100" dirty="0" smtClean="0">
                          <a:solidFill>
                            <a:schemeClr val="tx1"/>
                          </a:solidFill>
                          <a:effectLst/>
                          <a:latin typeface="Trebuchet MS" panose="020B0603020202020204" pitchFamily="34" charset="0"/>
                        </a:rPr>
                        <a:t>CLO/</a:t>
                      </a:r>
                      <a:r>
                        <a:rPr lang="en-US" sz="1000" b="0" kern="100" dirty="0" err="1" smtClean="0">
                          <a:solidFill>
                            <a:schemeClr val="tx1"/>
                          </a:solidFill>
                          <a:effectLst/>
                          <a:latin typeface="Trebuchet MS" panose="020B0603020202020204" pitchFamily="34" charset="0"/>
                        </a:rPr>
                        <a:t>Astrodim</a:t>
                      </a:r>
                      <a:endParaRPr lang="en-US" sz="1000" b="0" kern="100" dirty="0" smtClean="0">
                        <a:solidFill>
                          <a:schemeClr val="tx1"/>
                        </a:solidFill>
                        <a:effectLst/>
                        <a:latin typeface="Trebuchet MS" panose="020B0603020202020204" pitchFamily="34" charset="0"/>
                      </a:endParaRP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p>
                      <a:pPr algn="ctr">
                        <a:spcAft>
                          <a:spcPts val="0"/>
                        </a:spcAft>
                      </a:pPr>
                      <a:r>
                        <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rPr>
                        <a:t>SSV : Surrounding Shade Visor</a:t>
                      </a:r>
                    </a:p>
                    <a:p>
                      <a:pPr algn="ctr">
                        <a:spcAft>
                          <a:spcPts val="0"/>
                        </a:spcAft>
                      </a:pPr>
                      <a:endParaRPr lang="en-US" altLang="zh-CN" sz="1000" b="0" kern="100" dirty="0" smtClean="0">
                        <a:solidFill>
                          <a:schemeClr val="tx1"/>
                        </a:solidFill>
                        <a:effectLst/>
                        <a:latin typeface="Trebuchet MS" panose="020B0603020202020204" pitchFamily="34" charset="0"/>
                        <a:ea typeface="等线" panose="02010600030101010101" pitchFamily="2" charset="-122"/>
                        <a:cs typeface="Times New Roman" panose="02020603050405020304" pitchFamily="18" charset="0"/>
                      </a:endParaRPr>
                    </a:p>
                  </a:txBody>
                  <a:tcPr marL="65729" marR="65729"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 xmlns:a16="http://schemas.microsoft.com/office/drawing/2014/main" val="2557619408"/>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object 3"/>
          <p:cNvPicPr/>
          <p:nvPr/>
        </p:nvPicPr>
        <p:blipFill>
          <a:blip r:embed="rId3" cstate="print"/>
          <a:stretch>
            <a:fillRect/>
          </a:stretch>
        </p:blipFill>
        <p:spPr>
          <a:xfrm>
            <a:off x="298000" y="1096913"/>
            <a:ext cx="107993" cy="107991"/>
          </a:xfrm>
          <a:prstGeom prst="rect">
            <a:avLst/>
          </a:prstGeom>
        </p:spPr>
      </p:pic>
      <p:sp>
        <p:nvSpPr>
          <p:cNvPr id="4" name="object 4"/>
          <p:cNvSpPr txBox="1"/>
          <p:nvPr/>
        </p:nvSpPr>
        <p:spPr>
          <a:xfrm>
            <a:off x="484592" y="967331"/>
            <a:ext cx="2988858" cy="289823"/>
          </a:xfrm>
          <a:prstGeom prst="rect">
            <a:avLst/>
          </a:prstGeom>
        </p:spPr>
        <p:txBody>
          <a:bodyPr vert="horz" wrap="square" lIns="0" tIns="12700" rIns="0" bIns="0" rtlCol="0">
            <a:spAutoFit/>
          </a:bodyPr>
          <a:lstStyle/>
          <a:p>
            <a:pPr marL="12700">
              <a:lnSpc>
                <a:spcPct val="100000"/>
              </a:lnSpc>
              <a:spcBef>
                <a:spcPts val="100"/>
              </a:spcBef>
            </a:pPr>
            <a:r>
              <a:rPr sz="1800" b="1" spc="-90" dirty="0">
                <a:solidFill>
                  <a:srgbClr val="003EFF"/>
                </a:solidFill>
                <a:latin typeface="Tahoma"/>
                <a:cs typeface="Tahoma"/>
              </a:rPr>
              <a:t>Light</a:t>
            </a:r>
            <a:r>
              <a:rPr sz="1800" b="1" spc="-80" dirty="0">
                <a:solidFill>
                  <a:srgbClr val="003EFF"/>
                </a:solidFill>
                <a:latin typeface="Tahoma"/>
                <a:cs typeface="Tahoma"/>
              </a:rPr>
              <a:t> </a:t>
            </a:r>
            <a:r>
              <a:rPr sz="1800" b="1" spc="-85" dirty="0" smtClean="0">
                <a:solidFill>
                  <a:srgbClr val="003EFF"/>
                </a:solidFill>
                <a:latin typeface="Tahoma"/>
                <a:cs typeface="Tahoma"/>
              </a:rPr>
              <a:t>Distributions</a:t>
            </a:r>
            <a:r>
              <a:rPr lang="en-US" sz="1800" b="1" spc="-85" dirty="0" smtClean="0">
                <a:solidFill>
                  <a:srgbClr val="003EFF"/>
                </a:solidFill>
                <a:latin typeface="Tahoma"/>
                <a:cs typeface="Tahoma"/>
              </a:rPr>
              <a:t> C</a:t>
            </a:r>
            <a:r>
              <a:rPr lang="en-US" altLang="zh-CN" sz="1800" b="1" spc="-85" dirty="0" smtClean="0">
                <a:solidFill>
                  <a:srgbClr val="003EFF"/>
                </a:solidFill>
                <a:latin typeface="Tahoma"/>
                <a:cs typeface="Tahoma"/>
              </a:rPr>
              <a:t>urves</a:t>
            </a:r>
            <a:endParaRPr sz="1800" dirty="0">
              <a:solidFill>
                <a:srgbClr val="003EFF"/>
              </a:solidFill>
              <a:latin typeface="Tahoma"/>
              <a:cs typeface="Tahoma"/>
            </a:endParaRPr>
          </a:p>
        </p:txBody>
      </p:sp>
      <p:sp>
        <p:nvSpPr>
          <p:cNvPr id="7" name="object 7"/>
          <p:cNvSpPr txBox="1"/>
          <p:nvPr/>
        </p:nvSpPr>
        <p:spPr>
          <a:xfrm>
            <a:off x="339915" y="9385300"/>
            <a:ext cx="6800215" cy="294953"/>
          </a:xfrm>
          <a:prstGeom prst="rect">
            <a:avLst/>
          </a:prstGeom>
        </p:spPr>
        <p:txBody>
          <a:bodyPr vert="horz" wrap="square" lIns="0" tIns="12700" rIns="0" bIns="0" rtlCol="0">
            <a:spAutoFit/>
          </a:bodyPr>
          <a:lstStyle/>
          <a:p>
            <a:pPr>
              <a:lnSpc>
                <a:spcPts val="1055"/>
              </a:lnSpc>
              <a:spcBef>
                <a:spcPct val="0"/>
              </a:spcBef>
              <a:spcAft>
                <a:spcPct val="0"/>
              </a:spcAft>
            </a:pPr>
            <a:r>
              <a:rPr sz="1000" spc="-5" dirty="0">
                <a:solidFill>
                  <a:srgbClr val="898989"/>
                </a:solidFill>
                <a:latin typeface="Trebuchet MS"/>
                <a:cs typeface="Trebuchet MS"/>
              </a:rPr>
              <a:t>Note:</a:t>
            </a:r>
            <a:r>
              <a:rPr sz="1000" spc="-50" dirty="0">
                <a:solidFill>
                  <a:srgbClr val="898989"/>
                </a:solidFill>
                <a:latin typeface="Trebuchet MS"/>
                <a:cs typeface="Trebuchet MS"/>
              </a:rPr>
              <a:t> </a:t>
            </a:r>
            <a:r>
              <a:rPr lang="en-US" altLang="zh-CN" sz="1000" dirty="0">
                <a:solidFill>
                  <a:schemeClr val="tx1">
                    <a:lumMod val="50000"/>
                    <a:lumOff val="50000"/>
                  </a:schemeClr>
                </a:solidFill>
                <a:latin typeface="Trebuchet MS" panose="020B0603020202020204" pitchFamily="34" charset="0"/>
                <a:ea typeface="微软雅黑" panose="020B0503020204020204" pitchFamily="34" charset="-122"/>
                <a:cs typeface="Arial" panose="020B0604020202020204" pitchFamily="34" charset="0"/>
              </a:rPr>
              <a:t>The pictures are only the </a:t>
            </a:r>
            <a:r>
              <a:rPr lang="en-US" altLang="zh-CN" sz="1000" dirty="0" smtClean="0">
                <a:solidFill>
                  <a:schemeClr val="tx1">
                    <a:lumMod val="50000"/>
                    <a:lumOff val="50000"/>
                  </a:schemeClr>
                </a:solidFill>
                <a:latin typeface="Trebuchet MS" panose="020B0603020202020204" pitchFamily="34" charset="0"/>
                <a:ea typeface="微软雅黑" panose="020B0503020204020204" pitchFamily="34" charset="-122"/>
                <a:cs typeface="Arial" panose="020B0604020202020204" pitchFamily="34" charset="0"/>
              </a:rPr>
              <a:t>references of typical light distribution type, </a:t>
            </a:r>
            <a:r>
              <a:rPr lang="en-US" altLang="zh-CN" sz="1000" dirty="0">
                <a:solidFill>
                  <a:schemeClr val="tx1">
                    <a:lumMod val="50000"/>
                    <a:lumOff val="50000"/>
                  </a:schemeClr>
                </a:solidFill>
                <a:latin typeface="Trebuchet MS" panose="020B0603020202020204" pitchFamily="34" charset="0"/>
                <a:ea typeface="微软雅黑" panose="020B0503020204020204" pitchFamily="34" charset="-122"/>
                <a:cs typeface="Arial" panose="020B0604020202020204" pitchFamily="34" charset="0"/>
              </a:rPr>
              <a:t>and the specific parameters shall be subject to the actual IES of the product.</a:t>
            </a:r>
          </a:p>
        </p:txBody>
      </p:sp>
      <p:sp>
        <p:nvSpPr>
          <p:cNvPr id="8" name="object 8"/>
          <p:cNvSpPr txBox="1"/>
          <p:nvPr/>
        </p:nvSpPr>
        <p:spPr>
          <a:xfrm>
            <a:off x="173545" y="10325186"/>
            <a:ext cx="332740" cy="314189"/>
          </a:xfrm>
          <a:prstGeom prst="rect">
            <a:avLst/>
          </a:prstGeom>
        </p:spPr>
        <p:txBody>
          <a:bodyPr vert="horz" wrap="square" lIns="0" tIns="6350" rIns="0" bIns="0" rtlCol="0">
            <a:spAutoFit/>
          </a:bodyPr>
          <a:lstStyle/>
          <a:p>
            <a:pPr marL="12700">
              <a:lnSpc>
                <a:spcPct val="100000"/>
              </a:lnSpc>
              <a:spcBef>
                <a:spcPts val="50"/>
              </a:spcBef>
            </a:pPr>
            <a:r>
              <a:rPr sz="2000" b="1" spc="-65" dirty="0" smtClean="0">
                <a:solidFill>
                  <a:srgbClr val="FFFFFF"/>
                </a:solidFill>
                <a:latin typeface="Tahoma"/>
                <a:cs typeface="Tahoma"/>
              </a:rPr>
              <a:t>0</a:t>
            </a:r>
            <a:r>
              <a:rPr lang="en-US" sz="2000" b="1" spc="-65" dirty="0">
                <a:solidFill>
                  <a:srgbClr val="FFFFFF"/>
                </a:solidFill>
                <a:latin typeface="Tahoma"/>
                <a:cs typeface="Tahoma"/>
              </a:rPr>
              <a:t>3</a:t>
            </a:r>
            <a:endParaRPr sz="2000" dirty="0">
              <a:latin typeface="Tahoma"/>
              <a:cs typeface="Tahoma"/>
            </a:endParaRPr>
          </a:p>
        </p:txBody>
      </p:sp>
      <p:sp>
        <p:nvSpPr>
          <p:cNvPr id="10" name="object 10"/>
          <p:cNvSpPr txBox="1"/>
          <p:nvPr/>
        </p:nvSpPr>
        <p:spPr>
          <a:xfrm>
            <a:off x="5579221" y="10422020"/>
            <a:ext cx="1688464" cy="149225"/>
          </a:xfrm>
          <a:prstGeom prst="rect">
            <a:avLst/>
          </a:prstGeom>
        </p:spPr>
        <p:txBody>
          <a:bodyPr vert="horz" wrap="square" lIns="0" tIns="8890" rIns="0" bIns="0" rtlCol="0">
            <a:spAutoFit/>
          </a:bodyPr>
          <a:lstStyle/>
          <a:p>
            <a:pPr marL="12700">
              <a:lnSpc>
                <a:spcPct val="100000"/>
              </a:lnSpc>
              <a:spcBef>
                <a:spcPts val="70"/>
              </a:spcBef>
            </a:pPr>
            <a:r>
              <a:rPr sz="800" spc="50" dirty="0">
                <a:solidFill>
                  <a:srgbClr val="FFFFFF"/>
                </a:solidFill>
                <a:latin typeface="Tahoma"/>
                <a:cs typeface="Tahoma"/>
              </a:rPr>
              <a:t>Web:</a:t>
            </a:r>
            <a:r>
              <a:rPr sz="800" spc="50" dirty="0">
                <a:solidFill>
                  <a:srgbClr val="FFFFFF"/>
                </a:solidFill>
                <a:latin typeface="Tahoma"/>
                <a:cs typeface="Tahoma"/>
                <a:hlinkClick r:id="rId4"/>
              </a:rPr>
              <a:t>www.unilumin-lighting.com</a:t>
            </a:r>
            <a:endParaRPr sz="800">
              <a:latin typeface="Tahoma"/>
              <a:cs typeface="Tahoma"/>
            </a:endParaRPr>
          </a:p>
        </p:txBody>
      </p:sp>
      <p:sp>
        <p:nvSpPr>
          <p:cNvPr id="28" name="object 2"/>
          <p:cNvSpPr txBox="1"/>
          <p:nvPr/>
        </p:nvSpPr>
        <p:spPr>
          <a:xfrm>
            <a:off x="5203549" y="326145"/>
            <a:ext cx="2232301" cy="197490"/>
          </a:xfrm>
          <a:prstGeom prst="rect">
            <a:avLst/>
          </a:prstGeom>
        </p:spPr>
        <p:txBody>
          <a:bodyPr vert="horz" wrap="square" lIns="0" tIns="12700" rIns="0" bIns="0" rtlCol="0">
            <a:spAutoFit/>
          </a:bodyPr>
          <a:lstStyle/>
          <a:p>
            <a:pPr marL="12700">
              <a:lnSpc>
                <a:spcPct val="100000"/>
              </a:lnSpc>
              <a:spcBef>
                <a:spcPts val="100"/>
              </a:spcBef>
            </a:pPr>
            <a:r>
              <a:rPr lang="en-US" sz="1200" b="1" spc="-35" dirty="0" smtClean="0">
                <a:solidFill>
                  <a:srgbClr val="FFFFFF"/>
                </a:solidFill>
                <a:latin typeface="Tahoma"/>
                <a:cs typeface="Tahoma"/>
              </a:rPr>
              <a:t>D</a:t>
            </a:r>
            <a:r>
              <a:rPr lang="en-US" altLang="zh-CN" sz="1200" b="1" spc="-35" dirty="0" smtClean="0">
                <a:solidFill>
                  <a:srgbClr val="FFFFFF"/>
                </a:solidFill>
                <a:latin typeface="Tahoma"/>
                <a:cs typeface="Tahoma"/>
              </a:rPr>
              <a:t>ata Sheet - </a:t>
            </a:r>
            <a:r>
              <a:rPr lang="en-US" altLang="zh-CN" sz="1200" b="1" spc="-50" dirty="0">
                <a:solidFill>
                  <a:srgbClr val="FFFFFF"/>
                </a:solidFill>
                <a:latin typeface="Tahoma"/>
                <a:cs typeface="Tahoma"/>
              </a:rPr>
              <a:t>Street</a:t>
            </a:r>
            <a:r>
              <a:rPr lang="en-US" altLang="zh-CN" sz="1200" b="1" spc="-55" dirty="0">
                <a:solidFill>
                  <a:srgbClr val="FFFFFF"/>
                </a:solidFill>
                <a:latin typeface="Tahoma"/>
                <a:cs typeface="Tahoma"/>
              </a:rPr>
              <a:t> Lighting </a:t>
            </a:r>
            <a:endParaRPr sz="1200" dirty="0">
              <a:latin typeface="Tahoma"/>
              <a:cs typeface="Tahoma"/>
            </a:endParaRPr>
          </a:p>
        </p:txBody>
      </p:sp>
      <p:sp>
        <p:nvSpPr>
          <p:cNvPr id="40" name="文本框 39"/>
          <p:cNvSpPr txBox="1"/>
          <p:nvPr/>
        </p:nvSpPr>
        <p:spPr>
          <a:xfrm>
            <a:off x="972622" y="4551621"/>
            <a:ext cx="2012795" cy="307777"/>
          </a:xfrm>
          <a:prstGeom prst="rect">
            <a:avLst/>
          </a:prstGeom>
          <a:noFill/>
        </p:spPr>
        <p:txBody>
          <a:bodyPr wrap="none" rtlCol="0">
            <a:spAutoFit/>
          </a:bodyPr>
          <a:lstStyle/>
          <a:p>
            <a:r>
              <a:rPr lang="en-US" altLang="zh-CN" sz="1400" dirty="0" smtClean="0"/>
              <a:t>Type </a:t>
            </a:r>
            <a:r>
              <a:rPr lang="en-US" altLang="zh-CN" sz="1400" dirty="0" err="1" smtClean="0"/>
              <a:t>ll</a:t>
            </a:r>
            <a:r>
              <a:rPr lang="en-US" altLang="zh-CN" sz="1400" dirty="0" smtClean="0"/>
              <a:t> Short (Optics 695)</a:t>
            </a:r>
            <a:endParaRPr lang="zh-CN" altLang="en-US" sz="1400" dirty="0"/>
          </a:p>
        </p:txBody>
      </p:sp>
      <p:sp>
        <p:nvSpPr>
          <p:cNvPr id="42" name="文本框 41"/>
          <p:cNvSpPr txBox="1"/>
          <p:nvPr/>
        </p:nvSpPr>
        <p:spPr>
          <a:xfrm>
            <a:off x="4006850" y="4551621"/>
            <a:ext cx="2277290" cy="307777"/>
          </a:xfrm>
          <a:prstGeom prst="rect">
            <a:avLst/>
          </a:prstGeom>
          <a:noFill/>
        </p:spPr>
        <p:txBody>
          <a:bodyPr wrap="none" rtlCol="0">
            <a:spAutoFit/>
          </a:bodyPr>
          <a:lstStyle/>
          <a:p>
            <a:r>
              <a:rPr lang="en-US" altLang="zh-CN" sz="1400" dirty="0"/>
              <a:t>Type </a:t>
            </a:r>
            <a:r>
              <a:rPr lang="en-US" altLang="zh-CN" sz="1400" dirty="0" err="1" smtClean="0"/>
              <a:t>lll</a:t>
            </a:r>
            <a:r>
              <a:rPr lang="en-US" altLang="zh-CN" sz="1400" dirty="0" smtClean="0"/>
              <a:t> Medium (Optics 726)</a:t>
            </a:r>
            <a:endParaRPr lang="zh-CN" altLang="en-US" sz="1400" dirty="0"/>
          </a:p>
        </p:txBody>
      </p:sp>
      <p:sp>
        <p:nvSpPr>
          <p:cNvPr id="21" name="object 29"/>
          <p:cNvSpPr txBox="1"/>
          <p:nvPr/>
        </p:nvSpPr>
        <p:spPr>
          <a:xfrm>
            <a:off x="2465708" y="10422020"/>
            <a:ext cx="2961640" cy="132087"/>
          </a:xfrm>
          <a:prstGeom prst="rect">
            <a:avLst/>
          </a:prstGeom>
        </p:spPr>
        <p:txBody>
          <a:bodyPr vert="horz" wrap="square" lIns="0" tIns="8890" rIns="0" bIns="0" rtlCol="0">
            <a:spAutoFit/>
          </a:bodyPr>
          <a:lstStyle/>
          <a:p>
            <a:pPr marL="12700">
              <a:lnSpc>
                <a:spcPct val="100000"/>
              </a:lnSpc>
              <a:spcBef>
                <a:spcPts val="70"/>
              </a:spcBef>
              <a:tabLst>
                <a:tab pos="1341755" algn="l"/>
              </a:tabLst>
            </a:pPr>
            <a:r>
              <a:rPr sz="800" dirty="0">
                <a:solidFill>
                  <a:srgbClr val="FFFFFF"/>
                </a:solidFill>
                <a:latin typeface="Tahoma"/>
                <a:cs typeface="Tahoma"/>
              </a:rPr>
              <a:t>T</a:t>
            </a:r>
            <a:r>
              <a:rPr sz="800" spc="85" dirty="0">
                <a:solidFill>
                  <a:srgbClr val="FFFFFF"/>
                </a:solidFill>
                <a:latin typeface="Tahoma"/>
                <a:cs typeface="Tahoma"/>
              </a:rPr>
              <a:t>e</a:t>
            </a:r>
            <a:r>
              <a:rPr sz="800" spc="30" dirty="0">
                <a:solidFill>
                  <a:srgbClr val="FFFFFF"/>
                </a:solidFill>
                <a:latin typeface="Tahoma"/>
                <a:cs typeface="Tahoma"/>
              </a:rPr>
              <a:t>l</a:t>
            </a:r>
            <a:r>
              <a:rPr sz="800" spc="-50" dirty="0">
                <a:solidFill>
                  <a:srgbClr val="FFFFFF"/>
                </a:solidFill>
                <a:latin typeface="Tahoma"/>
                <a:cs typeface="Tahoma"/>
              </a:rPr>
              <a:t>:</a:t>
            </a:r>
            <a:r>
              <a:rPr sz="800" spc="-110" dirty="0">
                <a:solidFill>
                  <a:srgbClr val="FFFFFF"/>
                </a:solidFill>
                <a:latin typeface="Tahoma"/>
                <a:cs typeface="Tahoma"/>
              </a:rPr>
              <a:t>+</a:t>
            </a:r>
            <a:r>
              <a:rPr sz="800" spc="20" dirty="0">
                <a:solidFill>
                  <a:srgbClr val="FFFFFF"/>
                </a:solidFill>
                <a:latin typeface="Tahoma"/>
                <a:cs typeface="Tahoma"/>
              </a:rPr>
              <a:t>86-0755-29918999	</a:t>
            </a:r>
            <a:r>
              <a:rPr sz="800" spc="15" dirty="0">
                <a:solidFill>
                  <a:srgbClr val="FFFFFF"/>
                </a:solidFill>
                <a:latin typeface="Tahoma"/>
                <a:cs typeface="Tahoma"/>
                <a:hlinkClick r:id="rId5"/>
              </a:rPr>
              <a:t>E</a:t>
            </a:r>
            <a:r>
              <a:rPr sz="800" spc="45" dirty="0">
                <a:solidFill>
                  <a:srgbClr val="FFFFFF"/>
                </a:solidFill>
                <a:latin typeface="Tahoma"/>
                <a:cs typeface="Tahoma"/>
                <a:hlinkClick r:id="rId5"/>
              </a:rPr>
              <a:t>m</a:t>
            </a:r>
            <a:r>
              <a:rPr sz="800" spc="125" dirty="0">
                <a:solidFill>
                  <a:srgbClr val="FFFFFF"/>
                </a:solidFill>
                <a:latin typeface="Tahoma"/>
                <a:cs typeface="Tahoma"/>
                <a:hlinkClick r:id="rId5"/>
              </a:rPr>
              <a:t>a</a:t>
            </a:r>
            <a:r>
              <a:rPr sz="800" spc="30" dirty="0">
                <a:solidFill>
                  <a:srgbClr val="FFFFFF"/>
                </a:solidFill>
                <a:latin typeface="Tahoma"/>
                <a:cs typeface="Tahoma"/>
                <a:hlinkClick r:id="rId5"/>
              </a:rPr>
              <a:t>il</a:t>
            </a:r>
            <a:r>
              <a:rPr sz="800" spc="-50" dirty="0">
                <a:solidFill>
                  <a:srgbClr val="FFFFFF"/>
                </a:solidFill>
                <a:latin typeface="Tahoma"/>
                <a:cs typeface="Tahoma"/>
                <a:hlinkClick r:id="rId5"/>
              </a:rPr>
              <a:t>:</a:t>
            </a:r>
            <a:r>
              <a:rPr sz="800" spc="30" dirty="0">
                <a:solidFill>
                  <a:srgbClr val="FFFFFF"/>
                </a:solidFill>
                <a:latin typeface="Tahoma"/>
                <a:cs typeface="Tahoma"/>
                <a:hlinkClick r:id="rId5"/>
              </a:rPr>
              <a:t>l</a:t>
            </a:r>
            <a:r>
              <a:rPr sz="800" spc="85" dirty="0">
                <a:solidFill>
                  <a:srgbClr val="FFFFFF"/>
                </a:solidFill>
                <a:latin typeface="Tahoma"/>
                <a:cs typeface="Tahoma"/>
                <a:hlinkClick r:id="rId5"/>
              </a:rPr>
              <a:t>e</a:t>
            </a:r>
            <a:r>
              <a:rPr sz="800" spc="100" dirty="0">
                <a:solidFill>
                  <a:srgbClr val="FFFFFF"/>
                </a:solidFill>
                <a:latin typeface="Tahoma"/>
                <a:cs typeface="Tahoma"/>
                <a:hlinkClick r:id="rId5"/>
              </a:rPr>
              <a:t>d</a:t>
            </a:r>
            <a:r>
              <a:rPr sz="800" spc="30" dirty="0">
                <a:solidFill>
                  <a:srgbClr val="FFFFFF"/>
                </a:solidFill>
                <a:latin typeface="Tahoma"/>
                <a:cs typeface="Tahoma"/>
                <a:hlinkClick r:id="rId5"/>
              </a:rPr>
              <a:t>li</a:t>
            </a:r>
            <a:r>
              <a:rPr sz="800" spc="100" dirty="0">
                <a:solidFill>
                  <a:srgbClr val="FFFFFF"/>
                </a:solidFill>
                <a:latin typeface="Tahoma"/>
                <a:cs typeface="Tahoma"/>
                <a:hlinkClick r:id="rId5"/>
              </a:rPr>
              <a:t>g</a:t>
            </a:r>
            <a:r>
              <a:rPr sz="800" spc="45" dirty="0">
                <a:solidFill>
                  <a:srgbClr val="FFFFFF"/>
                </a:solidFill>
                <a:latin typeface="Tahoma"/>
                <a:cs typeface="Tahoma"/>
                <a:hlinkClick r:id="rId5"/>
              </a:rPr>
              <a:t>h</a:t>
            </a:r>
            <a:r>
              <a:rPr sz="800" spc="70" dirty="0">
                <a:solidFill>
                  <a:srgbClr val="FFFFFF"/>
                </a:solidFill>
                <a:latin typeface="Tahoma"/>
                <a:cs typeface="Tahoma"/>
                <a:hlinkClick r:id="rId5"/>
              </a:rPr>
              <a:t>t</a:t>
            </a:r>
            <a:r>
              <a:rPr sz="800" spc="30" dirty="0">
                <a:solidFill>
                  <a:srgbClr val="FFFFFF"/>
                </a:solidFill>
                <a:latin typeface="Tahoma"/>
                <a:cs typeface="Tahoma"/>
                <a:hlinkClick r:id="rId5"/>
              </a:rPr>
              <a:t>i</a:t>
            </a:r>
            <a:r>
              <a:rPr sz="800" spc="45" dirty="0">
                <a:solidFill>
                  <a:srgbClr val="FFFFFF"/>
                </a:solidFill>
                <a:latin typeface="Tahoma"/>
                <a:cs typeface="Tahoma"/>
                <a:hlinkClick r:id="rId5"/>
              </a:rPr>
              <a:t>n</a:t>
            </a:r>
            <a:r>
              <a:rPr sz="800" spc="100" dirty="0">
                <a:solidFill>
                  <a:srgbClr val="FFFFFF"/>
                </a:solidFill>
                <a:latin typeface="Tahoma"/>
                <a:cs typeface="Tahoma"/>
                <a:hlinkClick r:id="rId5"/>
              </a:rPr>
              <a:t>g</a:t>
            </a:r>
            <a:r>
              <a:rPr sz="800" spc="-60" dirty="0">
                <a:solidFill>
                  <a:srgbClr val="FFFFFF"/>
                </a:solidFill>
                <a:latin typeface="Tahoma"/>
                <a:cs typeface="Tahoma"/>
                <a:hlinkClick r:id="rId5"/>
              </a:rPr>
              <a:t>@</a:t>
            </a:r>
            <a:r>
              <a:rPr sz="800" spc="45" dirty="0">
                <a:solidFill>
                  <a:srgbClr val="FFFFFF"/>
                </a:solidFill>
                <a:latin typeface="Tahoma"/>
                <a:cs typeface="Tahoma"/>
                <a:hlinkClick r:id="rId5"/>
              </a:rPr>
              <a:t>un</a:t>
            </a:r>
            <a:r>
              <a:rPr sz="800" spc="30" dirty="0">
                <a:solidFill>
                  <a:srgbClr val="FFFFFF"/>
                </a:solidFill>
                <a:latin typeface="Tahoma"/>
                <a:cs typeface="Tahoma"/>
                <a:hlinkClick r:id="rId5"/>
              </a:rPr>
              <a:t>il</a:t>
            </a:r>
            <a:r>
              <a:rPr sz="800" spc="45" dirty="0">
                <a:solidFill>
                  <a:srgbClr val="FFFFFF"/>
                </a:solidFill>
                <a:latin typeface="Tahoma"/>
                <a:cs typeface="Tahoma"/>
                <a:hlinkClick r:id="rId5"/>
              </a:rPr>
              <a:t>u</a:t>
            </a:r>
            <a:r>
              <a:rPr sz="800" spc="40" dirty="0">
                <a:solidFill>
                  <a:srgbClr val="FFFFFF"/>
                </a:solidFill>
                <a:latin typeface="Tahoma"/>
                <a:cs typeface="Tahoma"/>
                <a:hlinkClick r:id="rId5"/>
              </a:rPr>
              <a:t>m</a:t>
            </a:r>
            <a:r>
              <a:rPr sz="800" spc="30" dirty="0">
                <a:solidFill>
                  <a:srgbClr val="FFFFFF"/>
                </a:solidFill>
                <a:latin typeface="Tahoma"/>
                <a:cs typeface="Tahoma"/>
                <a:hlinkClick r:id="rId5"/>
              </a:rPr>
              <a:t>i</a:t>
            </a:r>
            <a:r>
              <a:rPr sz="800" spc="45" dirty="0">
                <a:solidFill>
                  <a:srgbClr val="FFFFFF"/>
                </a:solidFill>
                <a:latin typeface="Tahoma"/>
                <a:cs typeface="Tahoma"/>
                <a:hlinkClick r:id="rId5"/>
              </a:rPr>
              <a:t>n</a:t>
            </a:r>
            <a:r>
              <a:rPr sz="800" spc="-10" dirty="0">
                <a:solidFill>
                  <a:srgbClr val="FFFFFF"/>
                </a:solidFill>
                <a:latin typeface="Tahoma"/>
                <a:cs typeface="Tahoma"/>
                <a:hlinkClick r:id="rId5"/>
              </a:rPr>
              <a:t>.</a:t>
            </a:r>
            <a:r>
              <a:rPr sz="800" spc="100" dirty="0">
                <a:solidFill>
                  <a:srgbClr val="FFFFFF"/>
                </a:solidFill>
                <a:latin typeface="Tahoma"/>
                <a:cs typeface="Tahoma"/>
                <a:hlinkClick r:id="rId5"/>
              </a:rPr>
              <a:t>c</a:t>
            </a:r>
            <a:r>
              <a:rPr sz="800" spc="85" dirty="0">
                <a:solidFill>
                  <a:srgbClr val="FFFFFF"/>
                </a:solidFill>
                <a:latin typeface="Tahoma"/>
                <a:cs typeface="Tahoma"/>
                <a:hlinkClick r:id="rId5"/>
              </a:rPr>
              <a:t>o</a:t>
            </a:r>
            <a:r>
              <a:rPr sz="800" spc="5" dirty="0">
                <a:solidFill>
                  <a:srgbClr val="FFFFFF"/>
                </a:solidFill>
                <a:latin typeface="Tahoma"/>
                <a:cs typeface="Tahoma"/>
                <a:hlinkClick r:id="rId5"/>
              </a:rPr>
              <a:t>m</a:t>
            </a:r>
            <a:endParaRPr sz="800" dirty="0">
              <a:latin typeface="Tahoma"/>
              <a:cs typeface="Tahoma"/>
            </a:endParaRPr>
          </a:p>
        </p:txBody>
      </p:sp>
      <p:pic>
        <p:nvPicPr>
          <p:cNvPr id="5" name="图片 4"/>
          <p:cNvPicPr>
            <a:picLocks noChangeAspect="1"/>
          </p:cNvPicPr>
          <p:nvPr/>
        </p:nvPicPr>
        <p:blipFill>
          <a:blip r:embed="rId6"/>
          <a:stretch>
            <a:fillRect/>
          </a:stretch>
        </p:blipFill>
        <p:spPr>
          <a:xfrm>
            <a:off x="704851" y="1993900"/>
            <a:ext cx="2548339" cy="2520000"/>
          </a:xfrm>
          <a:prstGeom prst="rect">
            <a:avLst/>
          </a:prstGeom>
        </p:spPr>
      </p:pic>
      <p:pic>
        <p:nvPicPr>
          <p:cNvPr id="11" name="图片 10"/>
          <p:cNvPicPr>
            <a:picLocks noChangeAspect="1"/>
          </p:cNvPicPr>
          <p:nvPr/>
        </p:nvPicPr>
        <p:blipFill>
          <a:blip r:embed="rId7"/>
          <a:stretch>
            <a:fillRect/>
          </a:stretch>
        </p:blipFill>
        <p:spPr>
          <a:xfrm>
            <a:off x="711201" y="5346700"/>
            <a:ext cx="2548339" cy="2520000"/>
          </a:xfrm>
          <a:prstGeom prst="rect">
            <a:avLst/>
          </a:prstGeom>
        </p:spPr>
      </p:pic>
      <p:sp>
        <p:nvSpPr>
          <p:cNvPr id="30" name="文本框 29"/>
          <p:cNvSpPr txBox="1"/>
          <p:nvPr/>
        </p:nvSpPr>
        <p:spPr>
          <a:xfrm>
            <a:off x="978972" y="7929806"/>
            <a:ext cx="2012795" cy="307777"/>
          </a:xfrm>
          <a:prstGeom prst="rect">
            <a:avLst/>
          </a:prstGeom>
          <a:noFill/>
        </p:spPr>
        <p:txBody>
          <a:bodyPr wrap="none" rtlCol="0">
            <a:spAutoFit/>
          </a:bodyPr>
          <a:lstStyle/>
          <a:p>
            <a:r>
              <a:rPr lang="en-US" altLang="zh-CN" sz="1400" dirty="0" smtClean="0"/>
              <a:t>Type </a:t>
            </a:r>
            <a:r>
              <a:rPr lang="en-US" altLang="zh-CN" sz="1400" dirty="0" err="1" smtClean="0"/>
              <a:t>ll</a:t>
            </a:r>
            <a:r>
              <a:rPr lang="en-US" altLang="zh-CN" sz="1400" dirty="0" smtClean="0"/>
              <a:t> Short (Optics 733)</a:t>
            </a:r>
            <a:endParaRPr lang="zh-CN" altLang="en-US" sz="1400" dirty="0"/>
          </a:p>
        </p:txBody>
      </p:sp>
      <p:pic>
        <p:nvPicPr>
          <p:cNvPr id="18" name="图片 17"/>
          <p:cNvPicPr>
            <a:picLocks noChangeAspect="1"/>
          </p:cNvPicPr>
          <p:nvPr/>
        </p:nvPicPr>
        <p:blipFill>
          <a:blip r:embed="rId8"/>
          <a:stretch>
            <a:fillRect/>
          </a:stretch>
        </p:blipFill>
        <p:spPr>
          <a:xfrm>
            <a:off x="3871325" y="5346700"/>
            <a:ext cx="2548339" cy="2520000"/>
          </a:xfrm>
          <a:prstGeom prst="rect">
            <a:avLst/>
          </a:prstGeom>
        </p:spPr>
      </p:pic>
      <p:sp>
        <p:nvSpPr>
          <p:cNvPr id="32" name="文本框 31"/>
          <p:cNvSpPr txBox="1"/>
          <p:nvPr/>
        </p:nvSpPr>
        <p:spPr>
          <a:xfrm>
            <a:off x="4032655" y="7929805"/>
            <a:ext cx="2235612" cy="307777"/>
          </a:xfrm>
          <a:prstGeom prst="rect">
            <a:avLst/>
          </a:prstGeom>
          <a:noFill/>
        </p:spPr>
        <p:txBody>
          <a:bodyPr wrap="none" rtlCol="0">
            <a:spAutoFit/>
          </a:bodyPr>
          <a:lstStyle/>
          <a:p>
            <a:r>
              <a:rPr lang="en-US" altLang="zh-CN" sz="1400" dirty="0" smtClean="0"/>
              <a:t>Type </a:t>
            </a:r>
            <a:r>
              <a:rPr lang="en-US" altLang="zh-CN" sz="1400" dirty="0" err="1" smtClean="0"/>
              <a:t>ll</a:t>
            </a:r>
            <a:r>
              <a:rPr lang="en-US" altLang="zh-CN" sz="1400" dirty="0" smtClean="0"/>
              <a:t> </a:t>
            </a:r>
            <a:r>
              <a:rPr lang="en-US" altLang="zh-CN" sz="1400" dirty="0"/>
              <a:t>Medium </a:t>
            </a:r>
            <a:r>
              <a:rPr lang="en-US" altLang="zh-CN" sz="1400" dirty="0" smtClean="0"/>
              <a:t>(Optics 907)</a:t>
            </a:r>
            <a:endParaRPr lang="zh-CN" altLang="en-US" sz="1400" dirty="0"/>
          </a:p>
        </p:txBody>
      </p:sp>
      <p:pic>
        <p:nvPicPr>
          <p:cNvPr id="2" name="图片 1"/>
          <p:cNvPicPr>
            <a:picLocks noChangeAspect="1"/>
          </p:cNvPicPr>
          <p:nvPr/>
        </p:nvPicPr>
        <p:blipFill>
          <a:blip r:embed="rId9"/>
          <a:stretch>
            <a:fillRect/>
          </a:stretch>
        </p:blipFill>
        <p:spPr>
          <a:xfrm>
            <a:off x="3871324" y="1993900"/>
            <a:ext cx="2548339" cy="2520000"/>
          </a:xfrm>
          <a:prstGeom prst="rect">
            <a:avLst/>
          </a:prstGeo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8"/>
          <p:cNvSpPr txBox="1"/>
          <p:nvPr/>
        </p:nvSpPr>
        <p:spPr>
          <a:xfrm>
            <a:off x="173545" y="10325186"/>
            <a:ext cx="332740" cy="314189"/>
          </a:xfrm>
          <a:prstGeom prst="rect">
            <a:avLst/>
          </a:prstGeom>
        </p:spPr>
        <p:txBody>
          <a:bodyPr vert="horz" wrap="square" lIns="0" tIns="6350" rIns="0" bIns="0" rtlCol="0">
            <a:spAutoFit/>
          </a:bodyPr>
          <a:lstStyle/>
          <a:p>
            <a:pPr marL="12700">
              <a:lnSpc>
                <a:spcPct val="100000"/>
              </a:lnSpc>
              <a:spcBef>
                <a:spcPts val="50"/>
              </a:spcBef>
            </a:pPr>
            <a:r>
              <a:rPr sz="2000" b="1" spc="-65" dirty="0" smtClean="0">
                <a:solidFill>
                  <a:srgbClr val="FFFFFF"/>
                </a:solidFill>
                <a:latin typeface="Tahoma"/>
                <a:cs typeface="Tahoma"/>
              </a:rPr>
              <a:t>0</a:t>
            </a:r>
            <a:r>
              <a:rPr lang="en-US" sz="2000" b="1" spc="-65" dirty="0">
                <a:solidFill>
                  <a:srgbClr val="FFFFFF"/>
                </a:solidFill>
                <a:latin typeface="Tahoma"/>
                <a:cs typeface="Tahoma"/>
              </a:rPr>
              <a:t>4</a:t>
            </a:r>
            <a:endParaRPr sz="2000" dirty="0">
              <a:latin typeface="Tahoma"/>
              <a:cs typeface="Tahoma"/>
            </a:endParaRPr>
          </a:p>
        </p:txBody>
      </p:sp>
      <p:sp>
        <p:nvSpPr>
          <p:cNvPr id="10" name="object 10"/>
          <p:cNvSpPr txBox="1"/>
          <p:nvPr/>
        </p:nvSpPr>
        <p:spPr>
          <a:xfrm>
            <a:off x="5579221" y="10422020"/>
            <a:ext cx="1688464" cy="149225"/>
          </a:xfrm>
          <a:prstGeom prst="rect">
            <a:avLst/>
          </a:prstGeom>
        </p:spPr>
        <p:txBody>
          <a:bodyPr vert="horz" wrap="square" lIns="0" tIns="8890" rIns="0" bIns="0" rtlCol="0">
            <a:spAutoFit/>
          </a:bodyPr>
          <a:lstStyle/>
          <a:p>
            <a:pPr marL="12700">
              <a:lnSpc>
                <a:spcPct val="100000"/>
              </a:lnSpc>
              <a:spcBef>
                <a:spcPts val="70"/>
              </a:spcBef>
            </a:pPr>
            <a:r>
              <a:rPr sz="800" spc="50" dirty="0">
                <a:solidFill>
                  <a:srgbClr val="FFFFFF"/>
                </a:solidFill>
                <a:latin typeface="Tahoma"/>
                <a:cs typeface="Tahoma"/>
              </a:rPr>
              <a:t>Web:</a:t>
            </a:r>
            <a:r>
              <a:rPr sz="800" spc="50" dirty="0">
                <a:solidFill>
                  <a:srgbClr val="FFFFFF"/>
                </a:solidFill>
                <a:latin typeface="Tahoma"/>
                <a:cs typeface="Tahoma"/>
                <a:hlinkClick r:id="rId3"/>
              </a:rPr>
              <a:t>www.unilumin-lighting.com</a:t>
            </a:r>
            <a:endParaRPr sz="800">
              <a:latin typeface="Tahoma"/>
              <a:cs typeface="Tahoma"/>
            </a:endParaRPr>
          </a:p>
        </p:txBody>
      </p:sp>
      <p:sp>
        <p:nvSpPr>
          <p:cNvPr id="14" name="object 3"/>
          <p:cNvSpPr txBox="1"/>
          <p:nvPr/>
        </p:nvSpPr>
        <p:spPr>
          <a:xfrm>
            <a:off x="484592" y="927100"/>
            <a:ext cx="2595880" cy="299720"/>
          </a:xfrm>
          <a:prstGeom prst="rect">
            <a:avLst/>
          </a:prstGeom>
        </p:spPr>
        <p:txBody>
          <a:bodyPr vert="horz" wrap="square" lIns="0" tIns="12700" rIns="0" bIns="0" rtlCol="0">
            <a:spAutoFit/>
          </a:bodyPr>
          <a:lstStyle/>
          <a:p>
            <a:pPr marL="12700">
              <a:lnSpc>
                <a:spcPct val="100000"/>
              </a:lnSpc>
              <a:spcBef>
                <a:spcPts val="100"/>
              </a:spcBef>
            </a:pPr>
            <a:r>
              <a:rPr sz="1800" b="1" spc="-90" dirty="0" smtClean="0">
                <a:solidFill>
                  <a:srgbClr val="003EFF"/>
                </a:solidFill>
                <a:latin typeface="Tahoma"/>
                <a:cs typeface="Tahoma"/>
              </a:rPr>
              <a:t>Installation</a:t>
            </a:r>
            <a:r>
              <a:rPr sz="1800" b="1" spc="-80" dirty="0" smtClean="0">
                <a:solidFill>
                  <a:srgbClr val="003EFF"/>
                </a:solidFill>
                <a:latin typeface="Tahoma"/>
                <a:cs typeface="Tahoma"/>
              </a:rPr>
              <a:t> </a:t>
            </a:r>
            <a:r>
              <a:rPr sz="1800" b="1" spc="-35" dirty="0">
                <a:solidFill>
                  <a:srgbClr val="003EFF"/>
                </a:solidFill>
                <a:latin typeface="Tahoma"/>
                <a:cs typeface="Tahoma"/>
              </a:rPr>
              <a:t>Guide</a:t>
            </a:r>
            <a:endParaRPr sz="1800" dirty="0">
              <a:solidFill>
                <a:srgbClr val="003EFF"/>
              </a:solidFill>
              <a:latin typeface="Tahoma"/>
              <a:cs typeface="Tahoma"/>
            </a:endParaRPr>
          </a:p>
        </p:txBody>
      </p:sp>
      <p:pic>
        <p:nvPicPr>
          <p:cNvPr id="15" name="object 4"/>
          <p:cNvPicPr/>
          <p:nvPr/>
        </p:nvPicPr>
        <p:blipFill>
          <a:blip r:embed="rId4" cstate="print"/>
          <a:stretch>
            <a:fillRect/>
          </a:stretch>
        </p:blipFill>
        <p:spPr>
          <a:xfrm>
            <a:off x="298000" y="1047332"/>
            <a:ext cx="107993" cy="107991"/>
          </a:xfrm>
          <a:prstGeom prst="rect">
            <a:avLst/>
          </a:prstGeom>
        </p:spPr>
      </p:pic>
      <p:grpSp>
        <p:nvGrpSpPr>
          <p:cNvPr id="16" name="组合 15"/>
          <p:cNvGrpSpPr/>
          <p:nvPr/>
        </p:nvGrpSpPr>
        <p:grpSpPr>
          <a:xfrm>
            <a:off x="405993" y="1477267"/>
            <a:ext cx="3077865" cy="721929"/>
            <a:chOff x="503535" y="1685468"/>
            <a:chExt cx="3077865" cy="721929"/>
          </a:xfrm>
        </p:grpSpPr>
        <p:sp>
          <p:nvSpPr>
            <p:cNvPr id="17" name="object 12"/>
            <p:cNvSpPr txBox="1"/>
            <p:nvPr/>
          </p:nvSpPr>
          <p:spPr>
            <a:xfrm>
              <a:off x="503535" y="1685468"/>
              <a:ext cx="3077865" cy="721929"/>
            </a:xfrm>
            <a:prstGeom prst="rect">
              <a:avLst/>
            </a:prstGeom>
          </p:spPr>
          <p:txBody>
            <a:bodyPr vert="horz" wrap="square" lIns="0" tIns="0" rIns="0" bIns="0" rtlCol="0">
              <a:spAutoFit/>
            </a:bodyPr>
            <a:lstStyle>
              <a:defPPr>
                <a:defRPr lang="zh-CN"/>
              </a:defPPr>
              <a:lvl1pPr>
                <a:lnSpc>
                  <a:spcPct val="120000"/>
                </a:lnSpc>
                <a:spcBef>
                  <a:spcPct val="0"/>
                </a:spcBef>
                <a:spcAft>
                  <a:spcPct val="0"/>
                </a:spcAft>
                <a:defRPr sz="800">
                  <a:latin typeface="Arial" panose="020B0604020202020204" pitchFamily="34" charset="0"/>
                  <a:ea typeface="微软雅黑" panose="020B0503020204020204" pitchFamily="34" charset="-122"/>
                  <a:cs typeface="Arial" panose="020B0604020202020204" pitchFamily="34" charset="0"/>
                </a:defRPr>
              </a:lvl1pPr>
            </a:lstStyle>
            <a:p>
              <a:r>
                <a:rPr sz="1000" dirty="0" smtClean="0">
                  <a:latin typeface="Trebuchet MS" panose="020B0603020202020204" pitchFamily="34" charset="0"/>
                </a:rPr>
                <a:t>1.</a:t>
              </a:r>
              <a:r>
                <a:rPr lang="en-US" sz="1000" dirty="0" smtClean="0">
                  <a:latin typeface="Trebuchet MS" panose="020B0603020202020204" pitchFamily="34" charset="0"/>
                </a:rPr>
                <a:t> </a:t>
              </a:r>
              <a:r>
                <a:rPr lang="en-US" altLang="zh-CN" sz="1000" dirty="0" smtClean="0">
                  <a:latin typeface="Trebuchet MS" panose="020B0603020202020204" pitchFamily="34" charset="0"/>
                </a:rPr>
                <a:t>Wire </a:t>
              </a:r>
              <a:r>
                <a:rPr lang="en-US" altLang="zh-CN" sz="1000" dirty="0">
                  <a:latin typeface="Trebuchet MS" panose="020B0603020202020204" pitchFamily="34" charset="0"/>
                </a:rPr>
                <a:t>the power cables of the luminaire and the pole according to the picture </a:t>
              </a:r>
              <a:r>
                <a:rPr lang="en-US" altLang="zh-CN" sz="1000" dirty="0" smtClean="0">
                  <a:latin typeface="Trebuchet MS" panose="020B0603020202020204" pitchFamily="34" charset="0"/>
                </a:rPr>
                <a:t>below: L(BRN/BLK) live </a:t>
              </a:r>
              <a:r>
                <a:rPr lang="en-US" altLang="zh-CN" sz="1000" dirty="0">
                  <a:latin typeface="Trebuchet MS" panose="020B0603020202020204" pitchFamily="34" charset="0"/>
                </a:rPr>
                <a:t>line, </a:t>
              </a:r>
              <a:r>
                <a:rPr lang="en-US" altLang="zh-CN" sz="1000" dirty="0" smtClean="0">
                  <a:latin typeface="Trebuchet MS" panose="020B0603020202020204" pitchFamily="34" charset="0"/>
                </a:rPr>
                <a:t>N (BLU/WHT) neutral </a:t>
              </a:r>
              <a:r>
                <a:rPr lang="en-US" altLang="zh-CN" sz="1000" dirty="0">
                  <a:latin typeface="Trebuchet MS" panose="020B0603020202020204" pitchFamily="34" charset="0"/>
                </a:rPr>
                <a:t>line, </a:t>
              </a:r>
              <a:r>
                <a:rPr lang="en-US" altLang="zh-CN" sz="1000" dirty="0" smtClean="0">
                  <a:latin typeface="Trebuchet MS" panose="020B0603020202020204" pitchFamily="34" charset="0"/>
                </a:rPr>
                <a:t>     (YG/GRN) ground </a:t>
              </a:r>
              <a:r>
                <a:rPr lang="en-US" altLang="zh-CN" sz="1000" dirty="0">
                  <a:latin typeface="Trebuchet MS" panose="020B0603020202020204" pitchFamily="34" charset="0"/>
                </a:rPr>
                <a:t>line) , making the connection waterproof</a:t>
              </a:r>
              <a:r>
                <a:rPr lang="en-US" altLang="zh-CN" sz="1000" dirty="0" smtClean="0">
                  <a:latin typeface="Trebuchet MS" panose="020B0603020202020204" pitchFamily="34" charset="0"/>
                </a:rPr>
                <a:t>.</a:t>
              </a:r>
              <a:endParaRPr lang="en-US" altLang="zh-CN" sz="1000" dirty="0">
                <a:latin typeface="Trebuchet MS" panose="020B0603020202020204" pitchFamily="34" charset="0"/>
              </a:endParaRPr>
            </a:p>
          </p:txBody>
        </p:sp>
        <p:pic>
          <p:nvPicPr>
            <p:cNvPr id="18" name="图片 17"/>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359758" y="2078408"/>
              <a:ext cx="136392" cy="133086"/>
            </a:xfrm>
            <a:prstGeom prst="rect">
              <a:avLst/>
            </a:prstGeom>
          </p:spPr>
        </p:pic>
      </p:grpSp>
      <p:sp>
        <p:nvSpPr>
          <p:cNvPr id="28" name="object 2"/>
          <p:cNvSpPr txBox="1"/>
          <p:nvPr/>
        </p:nvSpPr>
        <p:spPr>
          <a:xfrm>
            <a:off x="5203549" y="326145"/>
            <a:ext cx="2232301" cy="197490"/>
          </a:xfrm>
          <a:prstGeom prst="rect">
            <a:avLst/>
          </a:prstGeom>
        </p:spPr>
        <p:txBody>
          <a:bodyPr vert="horz" wrap="square" lIns="0" tIns="12700" rIns="0" bIns="0" rtlCol="0">
            <a:spAutoFit/>
          </a:bodyPr>
          <a:lstStyle/>
          <a:p>
            <a:pPr marL="12700">
              <a:lnSpc>
                <a:spcPct val="100000"/>
              </a:lnSpc>
              <a:spcBef>
                <a:spcPts val="100"/>
              </a:spcBef>
            </a:pPr>
            <a:r>
              <a:rPr lang="en-US" sz="1200" b="1" spc="-35" dirty="0" smtClean="0">
                <a:solidFill>
                  <a:srgbClr val="FFFFFF"/>
                </a:solidFill>
                <a:latin typeface="Tahoma"/>
                <a:cs typeface="Tahoma"/>
              </a:rPr>
              <a:t>D</a:t>
            </a:r>
            <a:r>
              <a:rPr lang="en-US" altLang="zh-CN" sz="1200" b="1" spc="-35" dirty="0" smtClean="0">
                <a:solidFill>
                  <a:srgbClr val="FFFFFF"/>
                </a:solidFill>
                <a:latin typeface="Tahoma"/>
                <a:cs typeface="Tahoma"/>
              </a:rPr>
              <a:t>ata Sheet - </a:t>
            </a:r>
            <a:r>
              <a:rPr lang="en-US" altLang="zh-CN" sz="1200" b="1" spc="-50" dirty="0">
                <a:solidFill>
                  <a:srgbClr val="FFFFFF"/>
                </a:solidFill>
                <a:latin typeface="Tahoma"/>
                <a:cs typeface="Tahoma"/>
              </a:rPr>
              <a:t>Street</a:t>
            </a:r>
            <a:r>
              <a:rPr lang="en-US" altLang="zh-CN" sz="1200" b="1" spc="-55" dirty="0">
                <a:solidFill>
                  <a:srgbClr val="FFFFFF"/>
                </a:solidFill>
                <a:latin typeface="Tahoma"/>
                <a:cs typeface="Tahoma"/>
              </a:rPr>
              <a:t> Lighting </a:t>
            </a:r>
            <a:endParaRPr sz="1200" dirty="0">
              <a:latin typeface="Tahoma"/>
              <a:cs typeface="Tahoma"/>
            </a:endParaRPr>
          </a:p>
        </p:txBody>
      </p:sp>
      <p:sp>
        <p:nvSpPr>
          <p:cNvPr id="25" name="object 3"/>
          <p:cNvSpPr txBox="1"/>
          <p:nvPr/>
        </p:nvSpPr>
        <p:spPr>
          <a:xfrm>
            <a:off x="473056" y="8087257"/>
            <a:ext cx="1789160" cy="289823"/>
          </a:xfrm>
          <a:prstGeom prst="rect">
            <a:avLst/>
          </a:prstGeom>
        </p:spPr>
        <p:txBody>
          <a:bodyPr vert="horz" wrap="square" lIns="0" tIns="12700" rIns="0" bIns="0" rtlCol="0">
            <a:spAutoFit/>
          </a:bodyPr>
          <a:lstStyle/>
          <a:p>
            <a:pPr marL="12700">
              <a:lnSpc>
                <a:spcPct val="100000"/>
              </a:lnSpc>
              <a:spcBef>
                <a:spcPts val="100"/>
              </a:spcBef>
            </a:pPr>
            <a:r>
              <a:rPr lang="en-US" b="1" spc="-45" dirty="0" smtClean="0">
                <a:solidFill>
                  <a:srgbClr val="003EFF"/>
                </a:solidFill>
                <a:latin typeface="Tahoma"/>
                <a:cs typeface="Tahoma"/>
              </a:rPr>
              <a:t>Maintenance</a:t>
            </a:r>
            <a:endParaRPr sz="1800" dirty="0">
              <a:solidFill>
                <a:srgbClr val="003EFF"/>
              </a:solidFill>
              <a:latin typeface="Tahoma"/>
              <a:cs typeface="Tahoma"/>
            </a:endParaRPr>
          </a:p>
        </p:txBody>
      </p:sp>
      <p:pic>
        <p:nvPicPr>
          <p:cNvPr id="26" name="object 4"/>
          <p:cNvPicPr/>
          <p:nvPr/>
        </p:nvPicPr>
        <p:blipFill>
          <a:blip r:embed="rId4" cstate="print"/>
          <a:stretch>
            <a:fillRect/>
          </a:stretch>
        </p:blipFill>
        <p:spPr>
          <a:xfrm>
            <a:off x="286464" y="8207489"/>
            <a:ext cx="107993" cy="107991"/>
          </a:xfrm>
          <a:prstGeom prst="rect">
            <a:avLst/>
          </a:prstGeom>
        </p:spPr>
      </p:pic>
      <p:sp>
        <p:nvSpPr>
          <p:cNvPr id="29" name="object 13"/>
          <p:cNvSpPr txBox="1"/>
          <p:nvPr/>
        </p:nvSpPr>
        <p:spPr>
          <a:xfrm>
            <a:off x="173545" y="8531473"/>
            <a:ext cx="7086600" cy="1615827"/>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spcAft>
                <a:spcPct val="0"/>
              </a:spcAft>
            </a:pPr>
            <a:r>
              <a:rPr lang="en-US" sz="1400" spc="-20" dirty="0" smtClean="0">
                <a:latin typeface="Trebuchet MS" panose="020B0603020202020204" pitchFamily="34" charset="0"/>
                <a:ea typeface="微软雅黑" panose="020B0503020204020204" pitchFamily="34" charset="-122"/>
              </a:rPr>
              <a:t> - Keep </a:t>
            </a:r>
            <a:r>
              <a:rPr lang="en-US" sz="1400" spc="-20" dirty="0">
                <a:latin typeface="Trebuchet MS" panose="020B0603020202020204" pitchFamily="34" charset="0"/>
                <a:ea typeface="微软雅黑" panose="020B0503020204020204" pitchFamily="34" charset="-122"/>
              </a:rPr>
              <a:t>the luminaire in clean and good </a:t>
            </a:r>
            <a:r>
              <a:rPr lang="en-US" altLang="zh-CN" sz="1400" spc="-20" dirty="0">
                <a:latin typeface="Trebuchet MS" panose="020B0603020202020204" pitchFamily="34" charset="0"/>
                <a:ea typeface="微软雅黑" panose="020B0503020204020204" pitchFamily="34" charset="-122"/>
              </a:rPr>
              <a:t>maintenance to ensure long lifespan and safety </a:t>
            </a:r>
            <a:r>
              <a:rPr lang="en-US" altLang="zh-CN" sz="1400" spc="-20" dirty="0" smtClean="0">
                <a:latin typeface="Trebuchet MS" panose="020B0603020202020204" pitchFamily="34" charset="0"/>
                <a:ea typeface="微软雅黑" panose="020B0503020204020204" pitchFamily="34" charset="-122"/>
              </a:rPr>
              <a:t>use.</a:t>
            </a:r>
            <a:endParaRPr lang="en-US" altLang="zh-CN" sz="1400" spc="-20" dirty="0">
              <a:latin typeface="Trebuchet MS" panose="020B0603020202020204" pitchFamily="34" charset="0"/>
              <a:ea typeface="微软雅黑" panose="020B0503020204020204" pitchFamily="34" charset="-122"/>
            </a:endParaRPr>
          </a:p>
          <a:p>
            <a:pPr>
              <a:lnSpc>
                <a:spcPct val="150000"/>
              </a:lnSpc>
              <a:spcAft>
                <a:spcPct val="0"/>
              </a:spcAft>
            </a:pPr>
            <a:r>
              <a:rPr lang="en-US" altLang="zh-CN" sz="1400" spc="-20" dirty="0">
                <a:latin typeface="Trebuchet MS" panose="020B0603020202020204" pitchFamily="34" charset="0"/>
                <a:ea typeface="微软雅黑" panose="020B0503020204020204" pitchFamily="34" charset="-122"/>
              </a:rPr>
              <a:t> </a:t>
            </a:r>
            <a:r>
              <a:rPr lang="en-US" altLang="zh-CN" sz="1400" spc="-20" dirty="0" smtClean="0">
                <a:latin typeface="Trebuchet MS" panose="020B0603020202020204" pitchFamily="34" charset="0"/>
                <a:ea typeface="微软雅黑" panose="020B0503020204020204" pitchFamily="34" charset="-122"/>
              </a:rPr>
              <a:t>- Wipe </a:t>
            </a:r>
            <a:r>
              <a:rPr lang="en-US" altLang="zh-CN" sz="1400" spc="-20" dirty="0">
                <a:latin typeface="Trebuchet MS" panose="020B0603020202020204" pitchFamily="34" charset="0"/>
                <a:ea typeface="微软雅黑" panose="020B0503020204020204" pitchFamily="34" charset="-122"/>
              </a:rPr>
              <a:t>the luminaire with soft cloth dipped with soapy water (squeeze the water out first),  and then make it clean and dry with a new </a:t>
            </a:r>
            <a:r>
              <a:rPr lang="en-US" altLang="zh-CN" sz="1400" spc="-20" dirty="0" smtClean="0">
                <a:latin typeface="Trebuchet MS" panose="020B0603020202020204" pitchFamily="34" charset="0"/>
                <a:ea typeface="微软雅黑" panose="020B0503020204020204" pitchFamily="34" charset="-122"/>
              </a:rPr>
              <a:t>cloth.</a:t>
            </a:r>
            <a:endParaRPr lang="en-US" altLang="zh-CN" sz="1400" spc="-20" dirty="0">
              <a:latin typeface="Trebuchet MS" panose="020B0603020202020204" pitchFamily="34" charset="0"/>
              <a:ea typeface="微软雅黑" panose="020B0503020204020204" pitchFamily="34" charset="-122"/>
            </a:endParaRPr>
          </a:p>
          <a:p>
            <a:pPr>
              <a:lnSpc>
                <a:spcPct val="150000"/>
              </a:lnSpc>
              <a:spcAft>
                <a:spcPct val="0"/>
              </a:spcAft>
            </a:pPr>
            <a:r>
              <a:rPr lang="en-US" sz="1400" spc="-20" dirty="0" smtClean="0">
                <a:latin typeface="Trebuchet MS" panose="020B0603020202020204" pitchFamily="34" charset="0"/>
                <a:ea typeface="微软雅黑" panose="020B0503020204020204" pitchFamily="34" charset="-122"/>
              </a:rPr>
              <a:t> - Do </a:t>
            </a:r>
            <a:r>
              <a:rPr lang="en-US" sz="1400" spc="-20" dirty="0">
                <a:latin typeface="Trebuchet MS" panose="020B0603020202020204" pitchFamily="34" charset="0"/>
                <a:ea typeface="微软雅黑" panose="020B0503020204020204" pitchFamily="34" charset="-122"/>
              </a:rPr>
              <a:t>not use volatile chemical liquids such as gasoline, alcohol or insecticides to clean the luminaire, otherwise </a:t>
            </a:r>
            <a:r>
              <a:rPr lang="en-US" sz="1400" spc="-20" dirty="0">
                <a:latin typeface="Trebuchet MS" panose="020B0603020202020204" pitchFamily="34" charset="0"/>
                <a:ea typeface="微软雅黑" panose="020B0503020204020204" pitchFamily="34" charset="-122"/>
                <a:cs typeface="Arial" panose="020B0604020202020204" pitchFamily="34" charset="0"/>
              </a:rPr>
              <a:t>damage occurs. </a:t>
            </a:r>
            <a:endParaRPr lang="en-US" sz="1400" spc="-20" dirty="0">
              <a:latin typeface="Trebuchet MS" panose="020B0603020202020204" pitchFamily="34" charset="0"/>
              <a:ea typeface="微软雅黑" panose="020B0503020204020204" pitchFamily="34" charset="-122"/>
            </a:endParaRPr>
          </a:p>
        </p:txBody>
      </p:sp>
      <p:sp>
        <p:nvSpPr>
          <p:cNvPr id="30" name="object 29"/>
          <p:cNvSpPr txBox="1"/>
          <p:nvPr/>
        </p:nvSpPr>
        <p:spPr>
          <a:xfrm>
            <a:off x="2465708" y="10422020"/>
            <a:ext cx="2961640" cy="132087"/>
          </a:xfrm>
          <a:prstGeom prst="rect">
            <a:avLst/>
          </a:prstGeom>
        </p:spPr>
        <p:txBody>
          <a:bodyPr vert="horz" wrap="square" lIns="0" tIns="8890" rIns="0" bIns="0" rtlCol="0">
            <a:spAutoFit/>
          </a:bodyPr>
          <a:lstStyle/>
          <a:p>
            <a:pPr marL="12700">
              <a:lnSpc>
                <a:spcPct val="100000"/>
              </a:lnSpc>
              <a:spcBef>
                <a:spcPts val="70"/>
              </a:spcBef>
              <a:tabLst>
                <a:tab pos="1341755" algn="l"/>
              </a:tabLst>
            </a:pPr>
            <a:r>
              <a:rPr sz="800" dirty="0">
                <a:solidFill>
                  <a:srgbClr val="FFFFFF"/>
                </a:solidFill>
                <a:latin typeface="Tahoma"/>
                <a:cs typeface="Tahoma"/>
              </a:rPr>
              <a:t>T</a:t>
            </a:r>
            <a:r>
              <a:rPr sz="800" spc="85" dirty="0">
                <a:solidFill>
                  <a:srgbClr val="FFFFFF"/>
                </a:solidFill>
                <a:latin typeface="Tahoma"/>
                <a:cs typeface="Tahoma"/>
              </a:rPr>
              <a:t>e</a:t>
            </a:r>
            <a:r>
              <a:rPr sz="800" spc="30" dirty="0">
                <a:solidFill>
                  <a:srgbClr val="FFFFFF"/>
                </a:solidFill>
                <a:latin typeface="Tahoma"/>
                <a:cs typeface="Tahoma"/>
              </a:rPr>
              <a:t>l</a:t>
            </a:r>
            <a:r>
              <a:rPr sz="800" spc="-50" dirty="0">
                <a:solidFill>
                  <a:srgbClr val="FFFFFF"/>
                </a:solidFill>
                <a:latin typeface="Tahoma"/>
                <a:cs typeface="Tahoma"/>
              </a:rPr>
              <a:t>:</a:t>
            </a:r>
            <a:r>
              <a:rPr sz="800" spc="-110" dirty="0">
                <a:solidFill>
                  <a:srgbClr val="FFFFFF"/>
                </a:solidFill>
                <a:latin typeface="Tahoma"/>
                <a:cs typeface="Tahoma"/>
              </a:rPr>
              <a:t>+</a:t>
            </a:r>
            <a:r>
              <a:rPr sz="800" spc="20" dirty="0">
                <a:solidFill>
                  <a:srgbClr val="FFFFFF"/>
                </a:solidFill>
                <a:latin typeface="Tahoma"/>
                <a:cs typeface="Tahoma"/>
              </a:rPr>
              <a:t>86-0755-29918999	</a:t>
            </a:r>
            <a:r>
              <a:rPr sz="800" spc="15" dirty="0">
                <a:solidFill>
                  <a:srgbClr val="FFFFFF"/>
                </a:solidFill>
                <a:latin typeface="Tahoma"/>
                <a:cs typeface="Tahoma"/>
                <a:hlinkClick r:id="rId6"/>
              </a:rPr>
              <a:t>E</a:t>
            </a:r>
            <a:r>
              <a:rPr sz="800" spc="45" dirty="0">
                <a:solidFill>
                  <a:srgbClr val="FFFFFF"/>
                </a:solidFill>
                <a:latin typeface="Tahoma"/>
                <a:cs typeface="Tahoma"/>
                <a:hlinkClick r:id="rId6"/>
              </a:rPr>
              <a:t>m</a:t>
            </a:r>
            <a:r>
              <a:rPr sz="800" spc="125" dirty="0">
                <a:solidFill>
                  <a:srgbClr val="FFFFFF"/>
                </a:solidFill>
                <a:latin typeface="Tahoma"/>
                <a:cs typeface="Tahoma"/>
                <a:hlinkClick r:id="rId6"/>
              </a:rPr>
              <a:t>a</a:t>
            </a:r>
            <a:r>
              <a:rPr sz="800" spc="30" dirty="0">
                <a:solidFill>
                  <a:srgbClr val="FFFFFF"/>
                </a:solidFill>
                <a:latin typeface="Tahoma"/>
                <a:cs typeface="Tahoma"/>
                <a:hlinkClick r:id="rId6"/>
              </a:rPr>
              <a:t>il</a:t>
            </a:r>
            <a:r>
              <a:rPr sz="800" spc="-50" dirty="0">
                <a:solidFill>
                  <a:srgbClr val="FFFFFF"/>
                </a:solidFill>
                <a:latin typeface="Tahoma"/>
                <a:cs typeface="Tahoma"/>
                <a:hlinkClick r:id="rId6"/>
              </a:rPr>
              <a:t>:</a:t>
            </a:r>
            <a:r>
              <a:rPr sz="800" spc="30" dirty="0">
                <a:solidFill>
                  <a:srgbClr val="FFFFFF"/>
                </a:solidFill>
                <a:latin typeface="Tahoma"/>
                <a:cs typeface="Tahoma"/>
                <a:hlinkClick r:id="rId6"/>
              </a:rPr>
              <a:t>l</a:t>
            </a:r>
            <a:r>
              <a:rPr sz="800" spc="85" dirty="0">
                <a:solidFill>
                  <a:srgbClr val="FFFFFF"/>
                </a:solidFill>
                <a:latin typeface="Tahoma"/>
                <a:cs typeface="Tahoma"/>
                <a:hlinkClick r:id="rId6"/>
              </a:rPr>
              <a:t>e</a:t>
            </a:r>
            <a:r>
              <a:rPr sz="800" spc="100" dirty="0">
                <a:solidFill>
                  <a:srgbClr val="FFFFFF"/>
                </a:solidFill>
                <a:latin typeface="Tahoma"/>
                <a:cs typeface="Tahoma"/>
                <a:hlinkClick r:id="rId6"/>
              </a:rPr>
              <a:t>d</a:t>
            </a:r>
            <a:r>
              <a:rPr sz="800" spc="30" dirty="0">
                <a:solidFill>
                  <a:srgbClr val="FFFFFF"/>
                </a:solidFill>
                <a:latin typeface="Tahoma"/>
                <a:cs typeface="Tahoma"/>
                <a:hlinkClick r:id="rId6"/>
              </a:rPr>
              <a:t>li</a:t>
            </a:r>
            <a:r>
              <a:rPr sz="800" spc="100" dirty="0">
                <a:solidFill>
                  <a:srgbClr val="FFFFFF"/>
                </a:solidFill>
                <a:latin typeface="Tahoma"/>
                <a:cs typeface="Tahoma"/>
                <a:hlinkClick r:id="rId6"/>
              </a:rPr>
              <a:t>g</a:t>
            </a:r>
            <a:r>
              <a:rPr sz="800" spc="45" dirty="0">
                <a:solidFill>
                  <a:srgbClr val="FFFFFF"/>
                </a:solidFill>
                <a:latin typeface="Tahoma"/>
                <a:cs typeface="Tahoma"/>
                <a:hlinkClick r:id="rId6"/>
              </a:rPr>
              <a:t>h</a:t>
            </a:r>
            <a:r>
              <a:rPr sz="800" spc="70" dirty="0">
                <a:solidFill>
                  <a:srgbClr val="FFFFFF"/>
                </a:solidFill>
                <a:latin typeface="Tahoma"/>
                <a:cs typeface="Tahoma"/>
                <a:hlinkClick r:id="rId6"/>
              </a:rPr>
              <a:t>t</a:t>
            </a:r>
            <a:r>
              <a:rPr sz="800" spc="30" dirty="0">
                <a:solidFill>
                  <a:srgbClr val="FFFFFF"/>
                </a:solidFill>
                <a:latin typeface="Tahoma"/>
                <a:cs typeface="Tahoma"/>
                <a:hlinkClick r:id="rId6"/>
              </a:rPr>
              <a:t>i</a:t>
            </a:r>
            <a:r>
              <a:rPr sz="800" spc="45" dirty="0">
                <a:solidFill>
                  <a:srgbClr val="FFFFFF"/>
                </a:solidFill>
                <a:latin typeface="Tahoma"/>
                <a:cs typeface="Tahoma"/>
                <a:hlinkClick r:id="rId6"/>
              </a:rPr>
              <a:t>n</a:t>
            </a:r>
            <a:r>
              <a:rPr sz="800" spc="100" dirty="0">
                <a:solidFill>
                  <a:srgbClr val="FFFFFF"/>
                </a:solidFill>
                <a:latin typeface="Tahoma"/>
                <a:cs typeface="Tahoma"/>
                <a:hlinkClick r:id="rId6"/>
              </a:rPr>
              <a:t>g</a:t>
            </a:r>
            <a:r>
              <a:rPr sz="800" spc="-60" dirty="0">
                <a:solidFill>
                  <a:srgbClr val="FFFFFF"/>
                </a:solidFill>
                <a:latin typeface="Tahoma"/>
                <a:cs typeface="Tahoma"/>
                <a:hlinkClick r:id="rId6"/>
              </a:rPr>
              <a:t>@</a:t>
            </a:r>
            <a:r>
              <a:rPr sz="800" spc="45" dirty="0">
                <a:solidFill>
                  <a:srgbClr val="FFFFFF"/>
                </a:solidFill>
                <a:latin typeface="Tahoma"/>
                <a:cs typeface="Tahoma"/>
                <a:hlinkClick r:id="rId6"/>
              </a:rPr>
              <a:t>un</a:t>
            </a:r>
            <a:r>
              <a:rPr sz="800" spc="30" dirty="0">
                <a:solidFill>
                  <a:srgbClr val="FFFFFF"/>
                </a:solidFill>
                <a:latin typeface="Tahoma"/>
                <a:cs typeface="Tahoma"/>
                <a:hlinkClick r:id="rId6"/>
              </a:rPr>
              <a:t>il</a:t>
            </a:r>
            <a:r>
              <a:rPr sz="800" spc="45" dirty="0">
                <a:solidFill>
                  <a:srgbClr val="FFFFFF"/>
                </a:solidFill>
                <a:latin typeface="Tahoma"/>
                <a:cs typeface="Tahoma"/>
                <a:hlinkClick r:id="rId6"/>
              </a:rPr>
              <a:t>u</a:t>
            </a:r>
            <a:r>
              <a:rPr sz="800" spc="40" dirty="0">
                <a:solidFill>
                  <a:srgbClr val="FFFFFF"/>
                </a:solidFill>
                <a:latin typeface="Tahoma"/>
                <a:cs typeface="Tahoma"/>
                <a:hlinkClick r:id="rId6"/>
              </a:rPr>
              <a:t>m</a:t>
            </a:r>
            <a:r>
              <a:rPr sz="800" spc="30" dirty="0">
                <a:solidFill>
                  <a:srgbClr val="FFFFFF"/>
                </a:solidFill>
                <a:latin typeface="Tahoma"/>
                <a:cs typeface="Tahoma"/>
                <a:hlinkClick r:id="rId6"/>
              </a:rPr>
              <a:t>i</a:t>
            </a:r>
            <a:r>
              <a:rPr sz="800" spc="45" dirty="0">
                <a:solidFill>
                  <a:srgbClr val="FFFFFF"/>
                </a:solidFill>
                <a:latin typeface="Tahoma"/>
                <a:cs typeface="Tahoma"/>
                <a:hlinkClick r:id="rId6"/>
              </a:rPr>
              <a:t>n</a:t>
            </a:r>
            <a:r>
              <a:rPr sz="800" spc="-10" dirty="0">
                <a:solidFill>
                  <a:srgbClr val="FFFFFF"/>
                </a:solidFill>
                <a:latin typeface="Tahoma"/>
                <a:cs typeface="Tahoma"/>
                <a:hlinkClick r:id="rId6"/>
              </a:rPr>
              <a:t>.</a:t>
            </a:r>
            <a:r>
              <a:rPr sz="800" spc="100" dirty="0">
                <a:solidFill>
                  <a:srgbClr val="FFFFFF"/>
                </a:solidFill>
                <a:latin typeface="Tahoma"/>
                <a:cs typeface="Tahoma"/>
                <a:hlinkClick r:id="rId6"/>
              </a:rPr>
              <a:t>c</a:t>
            </a:r>
            <a:r>
              <a:rPr sz="800" spc="85" dirty="0">
                <a:solidFill>
                  <a:srgbClr val="FFFFFF"/>
                </a:solidFill>
                <a:latin typeface="Tahoma"/>
                <a:cs typeface="Tahoma"/>
                <a:hlinkClick r:id="rId6"/>
              </a:rPr>
              <a:t>o</a:t>
            </a:r>
            <a:r>
              <a:rPr sz="800" spc="5" dirty="0">
                <a:solidFill>
                  <a:srgbClr val="FFFFFF"/>
                </a:solidFill>
                <a:latin typeface="Tahoma"/>
                <a:cs typeface="Tahoma"/>
                <a:hlinkClick r:id="rId6"/>
              </a:rPr>
              <a:t>m</a:t>
            </a:r>
            <a:endParaRPr sz="800" dirty="0">
              <a:latin typeface="Tahoma"/>
              <a:cs typeface="Tahoma"/>
            </a:endParaRPr>
          </a:p>
        </p:txBody>
      </p:sp>
      <p:sp>
        <p:nvSpPr>
          <p:cNvPr id="31" name="object 13"/>
          <p:cNvSpPr txBox="1"/>
          <p:nvPr/>
        </p:nvSpPr>
        <p:spPr>
          <a:xfrm>
            <a:off x="4004325" y="1541789"/>
            <a:ext cx="2935865" cy="352597"/>
          </a:xfrm>
          <a:prstGeom prst="rect">
            <a:avLst/>
          </a:prstGeom>
        </p:spPr>
        <p:txBody>
          <a:bodyPr vert="horz" wrap="square" lIns="0" tIns="0" rIns="0" bIns="0" rtlCol="0">
            <a:spAutoFit/>
          </a:bodyPr>
          <a:lstStyle>
            <a:defPPr>
              <a:defRPr lang="zh-CN"/>
            </a:defPPr>
            <a:lvl1pPr>
              <a:lnSpc>
                <a:spcPct val="120000"/>
              </a:lnSpc>
              <a:spcBef>
                <a:spcPct val="0"/>
              </a:spcBef>
              <a:spcAft>
                <a:spcPct val="0"/>
              </a:spcAft>
              <a:defRPr sz="800">
                <a:latin typeface="Arial" panose="020B0604020202020204" pitchFamily="34" charset="0"/>
                <a:ea typeface="微软雅黑" panose="020B0503020204020204" pitchFamily="34" charset="-122"/>
                <a:cs typeface="Arial" panose="020B0604020202020204" pitchFamily="34" charset="0"/>
              </a:defRPr>
            </a:lvl1pPr>
          </a:lstStyle>
          <a:p>
            <a:r>
              <a:rPr sz="1000" dirty="0" smtClean="0">
                <a:latin typeface="Trebuchet MS" panose="020B0603020202020204" pitchFamily="34" charset="0"/>
              </a:rPr>
              <a:t>2</a:t>
            </a:r>
            <a:r>
              <a:rPr lang="en-US" sz="1000" dirty="0" smtClean="0">
                <a:latin typeface="Trebuchet MS" panose="020B0603020202020204" pitchFamily="34" charset="0"/>
              </a:rPr>
              <a:t>. </a:t>
            </a:r>
            <a:r>
              <a:rPr lang="en-US" altLang="zh-CN" sz="1000" dirty="0" smtClean="0">
                <a:latin typeface="Trebuchet MS" panose="020B0603020202020204" pitchFamily="34" charset="0"/>
              </a:rPr>
              <a:t>Insert </a:t>
            </a:r>
            <a:r>
              <a:rPr lang="en-US" altLang="zh-CN" sz="1000" dirty="0">
                <a:latin typeface="Trebuchet MS" panose="020B0603020202020204" pitchFamily="34" charset="0"/>
              </a:rPr>
              <a:t>the cantilevered arm of </a:t>
            </a:r>
            <a:r>
              <a:rPr lang="en-US" altLang="zh-CN" sz="1000" dirty="0" smtClean="0">
                <a:latin typeface="Trebuchet MS" panose="020B0603020202020204" pitchFamily="34" charset="0"/>
              </a:rPr>
              <a:t>pole </a:t>
            </a:r>
            <a:r>
              <a:rPr lang="en-US" altLang="zh-CN" sz="1000" dirty="0">
                <a:latin typeface="Trebuchet MS" panose="020B0603020202020204" pitchFamily="34" charset="0"/>
              </a:rPr>
              <a:t>into the </a:t>
            </a:r>
            <a:r>
              <a:rPr lang="en-US" altLang="zh-CN" sz="1000" dirty="0" smtClean="0">
                <a:latin typeface="Trebuchet MS" panose="020B0603020202020204" pitchFamily="34" charset="0"/>
              </a:rPr>
              <a:t>luminaire, </a:t>
            </a:r>
            <a:r>
              <a:rPr lang="en-US" altLang="zh-CN" sz="1000" dirty="0">
                <a:latin typeface="Trebuchet MS" panose="020B0603020202020204" pitchFamily="34" charset="0"/>
              </a:rPr>
              <a:t>and then tighten </a:t>
            </a:r>
            <a:r>
              <a:rPr lang="en-US" altLang="zh-CN" sz="1000" dirty="0" smtClean="0">
                <a:latin typeface="Trebuchet MS" panose="020B0603020202020204" pitchFamily="34" charset="0"/>
              </a:rPr>
              <a:t>screws</a:t>
            </a:r>
            <a:r>
              <a:rPr lang="en-US" altLang="zh-CN" sz="1000" dirty="0">
                <a:latin typeface="Trebuchet MS" panose="020B0603020202020204" pitchFamily="34" charset="0"/>
              </a:rPr>
              <a:t>.</a:t>
            </a:r>
          </a:p>
        </p:txBody>
      </p:sp>
      <p:sp>
        <p:nvSpPr>
          <p:cNvPr id="2" name="文本框 1"/>
          <p:cNvSpPr txBox="1"/>
          <p:nvPr/>
        </p:nvSpPr>
        <p:spPr>
          <a:xfrm>
            <a:off x="273050" y="7470769"/>
            <a:ext cx="2874304" cy="466731"/>
          </a:xfrm>
          <a:prstGeom prst="rect">
            <a:avLst/>
          </a:prstGeom>
        </p:spPr>
        <p:txBody>
          <a:bodyPr vert="horz" wrap="square" lIns="0" tIns="0" rIns="0" bIns="0" rtlCol="0">
            <a:spAutoFit/>
          </a:bodyPr>
          <a:lstStyle>
            <a:defPPr>
              <a:defRPr lang="zh-CN"/>
            </a:defPPr>
            <a:lvl1pPr>
              <a:lnSpc>
                <a:spcPct val="120000"/>
              </a:lnSpc>
              <a:spcBef>
                <a:spcPct val="0"/>
              </a:spcBef>
              <a:spcAft>
                <a:spcPct val="0"/>
              </a:spcAft>
              <a:defRPr sz="1000">
                <a:latin typeface="Trebuchet MS" panose="020B0603020202020204" pitchFamily="34" charset="0"/>
                <a:ea typeface="微软雅黑" panose="020B0503020204020204" pitchFamily="34" charset="-122"/>
                <a:cs typeface="Arial" panose="020B0604020202020204" pitchFamily="34" charset="0"/>
              </a:defRPr>
            </a:lvl1pPr>
          </a:lstStyle>
          <a:p>
            <a:r>
              <a:rPr lang="en-US" altLang="zh-CN" b="1" dirty="0" smtClean="0"/>
              <a:t>*</a:t>
            </a:r>
            <a:r>
              <a:rPr lang="en-US" altLang="zh-CN" sz="800" dirty="0" err="1" smtClean="0"/>
              <a:t>DarkSky</a:t>
            </a:r>
            <a:r>
              <a:rPr lang="en-US" altLang="zh-CN" sz="800" dirty="0" smtClean="0"/>
              <a:t> </a:t>
            </a:r>
            <a:r>
              <a:rPr lang="en-US" altLang="zh-CN" sz="800" dirty="0"/>
              <a:t>Approved mounting options are fixed for side-entry or post top installations and do not allow for adjustment in the field.</a:t>
            </a:r>
          </a:p>
        </p:txBody>
      </p:sp>
      <p:pic>
        <p:nvPicPr>
          <p:cNvPr id="24" name="图片 23"/>
          <p:cNvPicPr/>
          <p:nvPr/>
        </p:nvPicPr>
        <p:blipFill>
          <a:blip r:embed="rId7"/>
          <a:stretch>
            <a:fillRect/>
          </a:stretch>
        </p:blipFill>
        <p:spPr>
          <a:xfrm>
            <a:off x="577850" y="2374900"/>
            <a:ext cx="2133600" cy="1447800"/>
          </a:xfrm>
          <a:prstGeom prst="rect">
            <a:avLst/>
          </a:prstGeom>
        </p:spPr>
      </p:pic>
      <p:pic>
        <p:nvPicPr>
          <p:cNvPr id="27" name="图片 26"/>
          <p:cNvPicPr/>
          <p:nvPr/>
        </p:nvPicPr>
        <p:blipFill>
          <a:blip r:embed="rId8"/>
          <a:stretch>
            <a:fillRect/>
          </a:stretch>
        </p:blipFill>
        <p:spPr>
          <a:xfrm>
            <a:off x="4083050" y="2146300"/>
            <a:ext cx="2362200" cy="1600200"/>
          </a:xfrm>
          <a:prstGeom prst="rect">
            <a:avLst/>
          </a:prstGeom>
        </p:spPr>
      </p:pic>
      <p:sp>
        <p:nvSpPr>
          <p:cNvPr id="35" name="object 11"/>
          <p:cNvSpPr txBox="1"/>
          <p:nvPr/>
        </p:nvSpPr>
        <p:spPr>
          <a:xfrm>
            <a:off x="1263650" y="4127500"/>
            <a:ext cx="5472608" cy="246221"/>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spcAft>
                <a:spcPct val="0"/>
              </a:spcAft>
            </a:pPr>
            <a:r>
              <a:rPr sz="800" dirty="0" smtClean="0">
                <a:solidFill>
                  <a:srgbClr val="050505"/>
                </a:solidFill>
                <a:latin typeface="微软雅黑" panose="020B0503020204020204" pitchFamily="34" charset="-122"/>
                <a:ea typeface="微软雅黑" panose="020B0503020204020204" pitchFamily="34" charset="-122"/>
                <a:cs typeface="SimHei"/>
              </a:rPr>
              <a:t>3</a:t>
            </a:r>
            <a:r>
              <a:rPr lang="zh-CN" altLang="en-US" sz="800" dirty="0">
                <a:solidFill>
                  <a:srgbClr val="050505"/>
                </a:solidFill>
                <a:latin typeface="微软雅黑" panose="020B0503020204020204" pitchFamily="34" charset="-122"/>
                <a:ea typeface="微软雅黑" panose="020B0503020204020204" pitchFamily="34" charset="-122"/>
                <a:cs typeface="SimHei"/>
              </a:rPr>
              <a:t>、</a:t>
            </a:r>
            <a:r>
              <a:rPr lang="en-US" sz="800" dirty="0" smtClean="0">
                <a:solidFill>
                  <a:srgbClr val="050505"/>
                </a:solidFill>
                <a:latin typeface="微软雅黑" panose="020B0503020204020204" pitchFamily="34" charset="-122"/>
                <a:ea typeface="微软雅黑" panose="020B0503020204020204" pitchFamily="34" charset="-122"/>
                <a:cs typeface="SimHei"/>
              </a:rPr>
              <a:t>If </a:t>
            </a:r>
            <a:r>
              <a:rPr lang="en-US" sz="800" dirty="0">
                <a:solidFill>
                  <a:srgbClr val="050505"/>
                </a:solidFill>
                <a:latin typeface="微软雅黑" panose="020B0503020204020204" pitchFamily="34" charset="-122"/>
                <a:ea typeface="微软雅黑" panose="020B0503020204020204" pitchFamily="34" charset="-122"/>
                <a:cs typeface="SimHei"/>
              </a:rPr>
              <a:t>the lighting fixture is equipped with a NEMA </a:t>
            </a:r>
            <a:r>
              <a:rPr lang="en-US" altLang="zh-CN" sz="800" dirty="0">
                <a:solidFill>
                  <a:srgbClr val="050505"/>
                </a:solidFill>
                <a:latin typeface="微软雅黑" panose="020B0503020204020204" pitchFamily="34" charset="-122"/>
                <a:ea typeface="微软雅黑" panose="020B0503020204020204" pitchFamily="34" charset="-122"/>
                <a:cs typeface="SimHei"/>
              </a:rPr>
              <a:t>socket</a:t>
            </a:r>
            <a:r>
              <a:rPr lang="en-US" sz="800" dirty="0" smtClean="0">
                <a:solidFill>
                  <a:srgbClr val="050505"/>
                </a:solidFill>
                <a:latin typeface="微软雅黑" panose="020B0503020204020204" pitchFamily="34" charset="-122"/>
                <a:ea typeface="微软雅黑" panose="020B0503020204020204" pitchFamily="34" charset="-122"/>
                <a:cs typeface="SimHei"/>
              </a:rPr>
              <a:t> </a:t>
            </a:r>
            <a:r>
              <a:rPr lang="en-US" altLang="zh-CN" sz="800" dirty="0" smtClean="0">
                <a:solidFill>
                  <a:srgbClr val="050505"/>
                </a:solidFill>
                <a:latin typeface="微软雅黑" panose="020B0503020204020204" pitchFamily="34" charset="-122"/>
                <a:ea typeface="微软雅黑" panose="020B0503020204020204" pitchFamily="34" charset="-122"/>
                <a:cs typeface="SimHei"/>
              </a:rPr>
              <a:t>photocell</a:t>
            </a:r>
            <a:r>
              <a:rPr lang="en-US" altLang="zh-CN" sz="800" dirty="0">
                <a:solidFill>
                  <a:srgbClr val="050505"/>
                </a:solidFill>
                <a:latin typeface="微软雅黑" panose="020B0503020204020204" pitchFamily="34" charset="-122"/>
                <a:ea typeface="微软雅黑" panose="020B0503020204020204" pitchFamily="34" charset="-122"/>
                <a:cs typeface="SimHei"/>
              </a:rPr>
              <a:t> </a:t>
            </a:r>
            <a:r>
              <a:rPr lang="en-US" altLang="zh-CN" sz="800" dirty="0" smtClean="0">
                <a:solidFill>
                  <a:srgbClr val="050505"/>
                </a:solidFill>
                <a:latin typeface="微软雅黑" panose="020B0503020204020204" pitchFamily="34" charset="-122"/>
                <a:ea typeface="微软雅黑" panose="020B0503020204020204" pitchFamily="34" charset="-122"/>
                <a:cs typeface="SimHei"/>
              </a:rPr>
              <a:t>or</a:t>
            </a:r>
            <a:r>
              <a:rPr lang="en-US" sz="800" dirty="0" smtClean="0">
                <a:solidFill>
                  <a:srgbClr val="050505"/>
                </a:solidFill>
                <a:latin typeface="微软雅黑" panose="020B0503020204020204" pitchFamily="34" charset="-122"/>
                <a:ea typeface="微软雅黑" panose="020B0503020204020204" pitchFamily="34" charset="-122"/>
                <a:cs typeface="SimHei"/>
              </a:rPr>
              <a:t> short circuit </a:t>
            </a:r>
            <a:r>
              <a:rPr lang="en-US" sz="800" dirty="0">
                <a:solidFill>
                  <a:srgbClr val="050505"/>
                </a:solidFill>
                <a:latin typeface="微软雅黑" panose="020B0503020204020204" pitchFamily="34" charset="-122"/>
                <a:ea typeface="微软雅黑" panose="020B0503020204020204" pitchFamily="34" charset="-122"/>
                <a:cs typeface="SimHei"/>
              </a:rPr>
              <a:t>cap, please operate and use it according to the following instructions.</a:t>
            </a:r>
            <a:r>
              <a:rPr lang="en-US" sz="800" spc="-20" dirty="0" smtClean="0">
                <a:solidFill>
                  <a:srgbClr val="050505"/>
                </a:solidFill>
                <a:latin typeface="微软雅黑" panose="020B0503020204020204" pitchFamily="34" charset="-122"/>
                <a:ea typeface="微软雅黑" panose="020B0503020204020204" pitchFamily="34" charset="-122"/>
                <a:cs typeface="SimHei"/>
              </a:rPr>
              <a:t>.</a:t>
            </a:r>
            <a:endParaRPr sz="800" spc="-20" dirty="0">
              <a:solidFill>
                <a:srgbClr val="050505"/>
              </a:solidFill>
              <a:latin typeface="微软雅黑" panose="020B0503020204020204" pitchFamily="34" charset="-122"/>
              <a:ea typeface="微软雅黑" panose="020B0503020204020204" pitchFamily="34" charset="-122"/>
              <a:cs typeface="SimHei"/>
            </a:endParaRPr>
          </a:p>
        </p:txBody>
      </p:sp>
      <p:sp>
        <p:nvSpPr>
          <p:cNvPr id="36" name="object 11"/>
          <p:cNvSpPr txBox="1"/>
          <p:nvPr/>
        </p:nvSpPr>
        <p:spPr>
          <a:xfrm>
            <a:off x="730250" y="5422900"/>
            <a:ext cx="6240016" cy="1969770"/>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spcAft>
                <a:spcPct val="0"/>
              </a:spcAft>
            </a:pPr>
            <a:r>
              <a:rPr lang="en-US" sz="800" dirty="0">
                <a:solidFill>
                  <a:srgbClr val="050505"/>
                </a:solidFill>
                <a:latin typeface="微软雅黑" panose="020B0503020204020204" pitchFamily="34" charset="-122"/>
                <a:ea typeface="微软雅黑" panose="020B0503020204020204" pitchFamily="34" charset="-122"/>
                <a:cs typeface="SimHei"/>
              </a:rPr>
              <a:t> </a:t>
            </a:r>
            <a:r>
              <a:rPr lang="en-US" sz="800" dirty="0" smtClean="0">
                <a:solidFill>
                  <a:srgbClr val="050505"/>
                </a:solidFill>
                <a:latin typeface="微软雅黑" panose="020B0503020204020204" pitchFamily="34" charset="-122"/>
                <a:ea typeface="微软雅黑" panose="020B0503020204020204" pitchFamily="34" charset="-122"/>
                <a:cs typeface="SimHei"/>
              </a:rPr>
              <a:t>     NEMA socket </a:t>
            </a:r>
            <a:r>
              <a:rPr lang="en-US" sz="800" dirty="0">
                <a:solidFill>
                  <a:srgbClr val="050505"/>
                </a:solidFill>
                <a:latin typeface="微软雅黑" panose="020B0503020204020204" pitchFamily="34" charset="-122"/>
                <a:ea typeface="微软雅黑" panose="020B0503020204020204" pitchFamily="34" charset="-122"/>
                <a:cs typeface="SimHei"/>
              </a:rPr>
              <a:t>and </a:t>
            </a:r>
            <a:r>
              <a:rPr lang="en-US" sz="800" dirty="0" smtClean="0">
                <a:solidFill>
                  <a:srgbClr val="050505"/>
                </a:solidFill>
                <a:latin typeface="微软雅黑" panose="020B0503020204020204" pitchFamily="34" charset="-122"/>
                <a:ea typeface="微软雅黑" panose="020B0503020204020204" pitchFamily="34" charset="-122"/>
                <a:cs typeface="SimHei"/>
              </a:rPr>
              <a:t>matching photocell, short-circuit </a:t>
            </a:r>
            <a:r>
              <a:rPr lang="en-US" sz="800" dirty="0">
                <a:solidFill>
                  <a:srgbClr val="050505"/>
                </a:solidFill>
                <a:latin typeface="微软雅黑" panose="020B0503020204020204" pitchFamily="34" charset="-122"/>
                <a:ea typeface="微软雅黑" panose="020B0503020204020204" pitchFamily="34" charset="-122"/>
                <a:cs typeface="SimHei"/>
              </a:rPr>
              <a:t>cap instructions</a:t>
            </a:r>
            <a:r>
              <a:rPr lang="en-US" sz="800" dirty="0" smtClean="0">
                <a:solidFill>
                  <a:srgbClr val="050505"/>
                </a:solidFill>
                <a:latin typeface="微软雅黑" panose="020B0503020204020204" pitchFamily="34" charset="-122"/>
                <a:ea typeface="微软雅黑" panose="020B0503020204020204" pitchFamily="34" charset="-122"/>
                <a:cs typeface="SimHei"/>
              </a:rPr>
              <a:t>:</a:t>
            </a:r>
          </a:p>
          <a:p>
            <a:pPr marL="228600" indent="-228600">
              <a:spcBef>
                <a:spcPct val="0"/>
              </a:spcBef>
              <a:spcAft>
                <a:spcPct val="0"/>
              </a:spcAft>
              <a:buAutoNum type="arabicPeriod"/>
            </a:pPr>
            <a:r>
              <a:rPr lang="en-US" sz="800" dirty="0" smtClean="0">
                <a:solidFill>
                  <a:srgbClr val="050505"/>
                </a:solidFill>
                <a:latin typeface="微软雅黑" panose="020B0503020204020204" pitchFamily="34" charset="-122"/>
                <a:ea typeface="微软雅黑" panose="020B0503020204020204" pitchFamily="34" charset="-122"/>
                <a:cs typeface="SimHei"/>
              </a:rPr>
              <a:t>The </a:t>
            </a:r>
            <a:r>
              <a:rPr lang="en-US" sz="800" dirty="0">
                <a:solidFill>
                  <a:srgbClr val="050505"/>
                </a:solidFill>
                <a:latin typeface="微软雅黑" panose="020B0503020204020204" pitchFamily="34" charset="-122"/>
                <a:ea typeface="微软雅黑" panose="020B0503020204020204" pitchFamily="34" charset="-122"/>
                <a:cs typeface="SimHei"/>
              </a:rPr>
              <a:t>NEMA </a:t>
            </a:r>
            <a:r>
              <a:rPr lang="en-US" sz="800" dirty="0" smtClean="0">
                <a:solidFill>
                  <a:srgbClr val="050505"/>
                </a:solidFill>
                <a:latin typeface="微软雅黑" panose="020B0503020204020204" pitchFamily="34" charset="-122"/>
                <a:ea typeface="微软雅黑" panose="020B0503020204020204" pitchFamily="34" charset="-122"/>
                <a:cs typeface="SimHei"/>
              </a:rPr>
              <a:t>socket </a:t>
            </a:r>
            <a:r>
              <a:rPr lang="en-US" sz="800" dirty="0">
                <a:solidFill>
                  <a:srgbClr val="050505"/>
                </a:solidFill>
                <a:latin typeface="微软雅黑" panose="020B0503020204020204" pitchFamily="34" charset="-122"/>
                <a:ea typeface="微软雅黑" panose="020B0503020204020204" pitchFamily="34" charset="-122"/>
                <a:cs typeface="SimHei"/>
              </a:rPr>
              <a:t>used </a:t>
            </a:r>
            <a:r>
              <a:rPr lang="en-US" sz="800" dirty="0" smtClean="0">
                <a:solidFill>
                  <a:srgbClr val="050505"/>
                </a:solidFill>
                <a:latin typeface="微软雅黑" panose="020B0503020204020204" pitchFamily="34" charset="-122"/>
                <a:ea typeface="微软雅黑" panose="020B0503020204020204" pitchFamily="34" charset="-122"/>
                <a:cs typeface="SimHei"/>
              </a:rPr>
              <a:t>for </a:t>
            </a:r>
            <a:r>
              <a:rPr lang="en-US" sz="800" dirty="0">
                <a:solidFill>
                  <a:srgbClr val="050505"/>
                </a:solidFill>
                <a:latin typeface="微软雅黑" panose="020B0503020204020204" pitchFamily="34" charset="-122"/>
                <a:ea typeface="微软雅黑" panose="020B0503020204020204" pitchFamily="34" charset="-122"/>
                <a:cs typeface="SimHei"/>
              </a:rPr>
              <a:t>streetlight products must meet the locking size requirements of ANSI C136.10 standard and be certified by UL</a:t>
            </a:r>
            <a:r>
              <a:rPr lang="en-US" sz="800" dirty="0" smtClean="0">
                <a:solidFill>
                  <a:srgbClr val="050505"/>
                </a:solidFill>
                <a:latin typeface="微软雅黑" panose="020B0503020204020204" pitchFamily="34" charset="-122"/>
                <a:ea typeface="微软雅黑" panose="020B0503020204020204" pitchFamily="34" charset="-122"/>
                <a:cs typeface="SimHei"/>
              </a:rPr>
              <a:t>;</a:t>
            </a:r>
          </a:p>
          <a:p>
            <a:pPr marL="228600" indent="-228600">
              <a:spcBef>
                <a:spcPct val="0"/>
              </a:spcBef>
              <a:spcAft>
                <a:spcPct val="0"/>
              </a:spcAft>
              <a:buAutoNum type="arabicPeriod"/>
            </a:pPr>
            <a:r>
              <a:rPr lang="en-US" sz="800" dirty="0" smtClean="0">
                <a:solidFill>
                  <a:srgbClr val="050505"/>
                </a:solidFill>
                <a:latin typeface="微软雅黑" panose="020B0503020204020204" pitchFamily="34" charset="-122"/>
                <a:ea typeface="微软雅黑" panose="020B0503020204020204" pitchFamily="34" charset="-122"/>
                <a:cs typeface="SimHei"/>
              </a:rPr>
              <a:t>The </a:t>
            </a:r>
            <a:r>
              <a:rPr lang="en-US" sz="800" dirty="0">
                <a:solidFill>
                  <a:srgbClr val="050505"/>
                </a:solidFill>
                <a:latin typeface="微软雅黑" panose="020B0503020204020204" pitchFamily="34" charset="-122"/>
                <a:ea typeface="微软雅黑" panose="020B0503020204020204" pitchFamily="34" charset="-122"/>
                <a:cs typeface="SimHei"/>
              </a:rPr>
              <a:t>NEMA </a:t>
            </a:r>
            <a:r>
              <a:rPr lang="en-US" sz="800" dirty="0" smtClean="0">
                <a:solidFill>
                  <a:srgbClr val="050505"/>
                </a:solidFill>
                <a:latin typeface="微软雅黑" panose="020B0503020204020204" pitchFamily="34" charset="-122"/>
                <a:ea typeface="微软雅黑" panose="020B0503020204020204" pitchFamily="34" charset="-122"/>
                <a:cs typeface="SimHei"/>
              </a:rPr>
              <a:t>socket </a:t>
            </a:r>
            <a:r>
              <a:rPr lang="en-US" sz="800" dirty="0">
                <a:solidFill>
                  <a:srgbClr val="050505"/>
                </a:solidFill>
                <a:latin typeface="微软雅黑" panose="020B0503020204020204" pitchFamily="34" charset="-122"/>
                <a:ea typeface="微软雅黑" panose="020B0503020204020204" pitchFamily="34" charset="-122"/>
                <a:cs typeface="SimHei"/>
              </a:rPr>
              <a:t>used for </a:t>
            </a:r>
            <a:r>
              <a:rPr lang="en-US" sz="800" dirty="0" smtClean="0">
                <a:solidFill>
                  <a:srgbClr val="050505"/>
                </a:solidFill>
                <a:latin typeface="微软雅黑" panose="020B0503020204020204" pitchFamily="34" charset="-122"/>
                <a:ea typeface="微软雅黑" panose="020B0503020204020204" pitchFamily="34" charset="-122"/>
                <a:cs typeface="SimHei"/>
              </a:rPr>
              <a:t> </a:t>
            </a:r>
            <a:r>
              <a:rPr lang="en-US" sz="800" dirty="0">
                <a:solidFill>
                  <a:srgbClr val="050505"/>
                </a:solidFill>
                <a:latin typeface="微软雅黑" panose="020B0503020204020204" pitchFamily="34" charset="-122"/>
                <a:ea typeface="微软雅黑" panose="020B0503020204020204" pitchFamily="34" charset="-122"/>
                <a:cs typeface="SimHei"/>
              </a:rPr>
              <a:t>streetlights and the accompanying light control </a:t>
            </a:r>
            <a:r>
              <a:rPr lang="en-US" sz="800" dirty="0" smtClean="0">
                <a:solidFill>
                  <a:srgbClr val="050505"/>
                </a:solidFill>
                <a:latin typeface="微软雅黑" panose="020B0503020204020204" pitchFamily="34" charset="-122"/>
                <a:ea typeface="微软雅黑" panose="020B0503020204020204" pitchFamily="34" charset="-122"/>
                <a:cs typeface="SimHei"/>
              </a:rPr>
              <a:t>photocell </a:t>
            </a:r>
            <a:r>
              <a:rPr lang="en-US" sz="800" dirty="0">
                <a:solidFill>
                  <a:srgbClr val="050505"/>
                </a:solidFill>
                <a:latin typeface="微软雅黑" panose="020B0503020204020204" pitchFamily="34" charset="-122"/>
                <a:ea typeface="微软雅黑" panose="020B0503020204020204" pitchFamily="34" charset="-122"/>
                <a:cs typeface="SimHei"/>
              </a:rPr>
              <a:t>and </a:t>
            </a:r>
            <a:r>
              <a:rPr lang="en-US" sz="800" dirty="0" smtClean="0">
                <a:solidFill>
                  <a:srgbClr val="050505"/>
                </a:solidFill>
                <a:latin typeface="微软雅黑" panose="020B0503020204020204" pitchFamily="34" charset="-122"/>
                <a:ea typeface="微软雅黑" panose="020B0503020204020204" pitchFamily="34" charset="-122"/>
                <a:cs typeface="SimHei"/>
              </a:rPr>
              <a:t>short-circuit cap </a:t>
            </a:r>
            <a:r>
              <a:rPr lang="en-US" sz="800" dirty="0">
                <a:solidFill>
                  <a:srgbClr val="050505"/>
                </a:solidFill>
                <a:latin typeface="微软雅黑" panose="020B0503020204020204" pitchFamily="34" charset="-122"/>
                <a:ea typeface="微软雅黑" panose="020B0503020204020204" pitchFamily="34" charset="-122"/>
                <a:cs typeface="SimHei"/>
              </a:rPr>
              <a:t>must meet IP66 testing requirements</a:t>
            </a:r>
            <a:r>
              <a:rPr lang="en-US" sz="800" dirty="0" smtClean="0">
                <a:solidFill>
                  <a:srgbClr val="050505"/>
                </a:solidFill>
                <a:latin typeface="微软雅黑" panose="020B0503020204020204" pitchFamily="34" charset="-122"/>
                <a:ea typeface="微软雅黑" panose="020B0503020204020204" pitchFamily="34" charset="-122"/>
                <a:cs typeface="SimHei"/>
              </a:rPr>
              <a:t>;</a:t>
            </a:r>
          </a:p>
          <a:p>
            <a:pPr marL="228600" indent="-228600">
              <a:spcBef>
                <a:spcPct val="0"/>
              </a:spcBef>
              <a:spcAft>
                <a:spcPct val="0"/>
              </a:spcAft>
              <a:buAutoNum type="arabicPeriod"/>
            </a:pPr>
            <a:r>
              <a:rPr lang="en-US" sz="800" dirty="0" smtClean="0">
                <a:solidFill>
                  <a:srgbClr val="050505"/>
                </a:solidFill>
                <a:latin typeface="微软雅黑" panose="020B0503020204020204" pitchFamily="34" charset="-122"/>
                <a:ea typeface="微软雅黑" panose="020B0503020204020204" pitchFamily="34" charset="-122"/>
                <a:cs typeface="SimHei"/>
              </a:rPr>
              <a:t>The users </a:t>
            </a:r>
            <a:r>
              <a:rPr lang="en-US" sz="800" dirty="0">
                <a:solidFill>
                  <a:srgbClr val="050505"/>
                </a:solidFill>
                <a:latin typeface="微软雅黑" panose="020B0503020204020204" pitchFamily="34" charset="-122"/>
                <a:ea typeface="微软雅黑" panose="020B0503020204020204" pitchFamily="34" charset="-122"/>
                <a:cs typeface="SimHei"/>
              </a:rPr>
              <a:t>must use the NEMA </a:t>
            </a:r>
            <a:r>
              <a:rPr lang="en-US" sz="800" dirty="0" smtClean="0">
                <a:solidFill>
                  <a:srgbClr val="050505"/>
                </a:solidFill>
                <a:latin typeface="微软雅黑" panose="020B0503020204020204" pitchFamily="34" charset="-122"/>
                <a:ea typeface="微软雅黑" panose="020B0503020204020204" pitchFamily="34" charset="-122"/>
                <a:cs typeface="SimHei"/>
              </a:rPr>
              <a:t>socket </a:t>
            </a:r>
            <a:r>
              <a:rPr lang="en-US" sz="800" dirty="0">
                <a:solidFill>
                  <a:srgbClr val="050505"/>
                </a:solidFill>
                <a:latin typeface="微软雅黑" panose="020B0503020204020204" pitchFamily="34" charset="-122"/>
                <a:ea typeface="微软雅黑" panose="020B0503020204020204" pitchFamily="34" charset="-122"/>
                <a:cs typeface="SimHei"/>
              </a:rPr>
              <a:t>model recommended by our company and the matching light control </a:t>
            </a:r>
            <a:r>
              <a:rPr lang="en-US" sz="800" dirty="0" smtClean="0">
                <a:solidFill>
                  <a:srgbClr val="050505"/>
                </a:solidFill>
                <a:latin typeface="微软雅黑" panose="020B0503020204020204" pitchFamily="34" charset="-122"/>
                <a:ea typeface="微软雅黑" panose="020B0503020204020204" pitchFamily="34" charset="-122"/>
                <a:cs typeface="SimHei"/>
              </a:rPr>
              <a:t>photocell, </a:t>
            </a:r>
            <a:r>
              <a:rPr lang="en-US" sz="800" dirty="0">
                <a:solidFill>
                  <a:srgbClr val="050505"/>
                </a:solidFill>
                <a:latin typeface="微软雅黑" panose="020B0503020204020204" pitchFamily="34" charset="-122"/>
                <a:ea typeface="微软雅黑" panose="020B0503020204020204" pitchFamily="34" charset="-122"/>
                <a:cs typeface="SimHei"/>
              </a:rPr>
              <a:t>short-circuit cap</a:t>
            </a:r>
            <a:r>
              <a:rPr lang="en-US" sz="800" dirty="0" smtClean="0">
                <a:solidFill>
                  <a:srgbClr val="050505"/>
                </a:solidFill>
                <a:latin typeface="微软雅黑" panose="020B0503020204020204" pitchFamily="34" charset="-122"/>
                <a:ea typeface="微软雅黑" panose="020B0503020204020204" pitchFamily="34" charset="-122"/>
                <a:cs typeface="SimHei"/>
              </a:rPr>
              <a:t>:</a:t>
            </a:r>
          </a:p>
          <a:p>
            <a:pPr marL="228600" indent="-228600">
              <a:spcBef>
                <a:spcPct val="0"/>
              </a:spcBef>
              <a:spcAft>
                <a:spcPct val="0"/>
              </a:spcAft>
              <a:buAutoNum type="arabicPeriod"/>
            </a:pPr>
            <a:r>
              <a:rPr lang="en-US" sz="800" dirty="0" smtClean="0">
                <a:solidFill>
                  <a:srgbClr val="050505"/>
                </a:solidFill>
                <a:latin typeface="微软雅黑" panose="020B0503020204020204" pitchFamily="34" charset="-122"/>
                <a:ea typeface="微软雅黑" panose="020B0503020204020204" pitchFamily="34" charset="-122"/>
                <a:cs typeface="SimHei"/>
              </a:rPr>
              <a:t>Without </a:t>
            </a:r>
            <a:r>
              <a:rPr lang="en-US" sz="800" dirty="0">
                <a:solidFill>
                  <a:srgbClr val="050505"/>
                </a:solidFill>
                <a:latin typeface="微软雅黑" panose="020B0503020204020204" pitchFamily="34" charset="-122"/>
                <a:ea typeface="微软雅黑" panose="020B0503020204020204" pitchFamily="34" charset="-122"/>
                <a:cs typeface="SimHei"/>
              </a:rPr>
              <a:t>the company's permission, the NEMA </a:t>
            </a:r>
            <a:r>
              <a:rPr lang="en-US" sz="800" dirty="0" smtClean="0">
                <a:solidFill>
                  <a:srgbClr val="050505"/>
                </a:solidFill>
                <a:latin typeface="微软雅黑" panose="020B0503020204020204" pitchFamily="34" charset="-122"/>
                <a:ea typeface="微软雅黑" panose="020B0503020204020204" pitchFamily="34" charset="-122"/>
                <a:cs typeface="SimHei"/>
              </a:rPr>
              <a:t>socket, </a:t>
            </a:r>
            <a:r>
              <a:rPr lang="en-US" sz="800" dirty="0">
                <a:solidFill>
                  <a:srgbClr val="050505"/>
                </a:solidFill>
                <a:latin typeface="微软雅黑" panose="020B0503020204020204" pitchFamily="34" charset="-122"/>
                <a:ea typeface="微软雅黑" panose="020B0503020204020204" pitchFamily="34" charset="-122"/>
                <a:cs typeface="SimHei"/>
              </a:rPr>
              <a:t>light control </a:t>
            </a:r>
            <a:r>
              <a:rPr lang="en-US" sz="800" dirty="0" smtClean="0">
                <a:solidFill>
                  <a:srgbClr val="050505"/>
                </a:solidFill>
                <a:latin typeface="微软雅黑" panose="020B0503020204020204" pitchFamily="34" charset="-122"/>
                <a:ea typeface="微软雅黑" panose="020B0503020204020204" pitchFamily="34" charset="-122"/>
                <a:cs typeface="SimHei"/>
              </a:rPr>
              <a:t>photocell, </a:t>
            </a:r>
            <a:r>
              <a:rPr lang="en-US" sz="800" dirty="0">
                <a:solidFill>
                  <a:srgbClr val="050505"/>
                </a:solidFill>
                <a:latin typeface="微软雅黑" panose="020B0503020204020204" pitchFamily="34" charset="-122"/>
                <a:ea typeface="微软雅黑" panose="020B0503020204020204" pitchFamily="34" charset="-122"/>
                <a:cs typeface="SimHei"/>
              </a:rPr>
              <a:t>and short-circuit cap cannot be replaced at will; The quality risks caused by the change shall be borne by the customer, and the product no longer complies with the warranty </a:t>
            </a:r>
            <a:r>
              <a:rPr lang="en-US" sz="800" dirty="0" smtClean="0">
                <a:solidFill>
                  <a:srgbClr val="050505"/>
                </a:solidFill>
                <a:latin typeface="微软雅黑" panose="020B0503020204020204" pitchFamily="34" charset="-122"/>
                <a:ea typeface="微软雅黑" panose="020B0503020204020204" pitchFamily="34" charset="-122"/>
                <a:cs typeface="SimHei"/>
              </a:rPr>
              <a:t>terms</a:t>
            </a:r>
          </a:p>
          <a:p>
            <a:pPr marL="228600" indent="-228600">
              <a:spcBef>
                <a:spcPct val="0"/>
              </a:spcBef>
              <a:spcAft>
                <a:spcPct val="0"/>
              </a:spcAft>
              <a:buAutoNum type="arabicPeriod"/>
            </a:pPr>
            <a:r>
              <a:rPr lang="en-US" sz="800" dirty="0" smtClean="0">
                <a:solidFill>
                  <a:srgbClr val="050505"/>
                </a:solidFill>
                <a:latin typeface="微软雅黑" panose="020B0503020204020204" pitchFamily="34" charset="-122"/>
                <a:ea typeface="微软雅黑" panose="020B0503020204020204" pitchFamily="34" charset="-122"/>
                <a:cs typeface="SimHei"/>
              </a:rPr>
              <a:t>The lighting </a:t>
            </a:r>
            <a:r>
              <a:rPr lang="en-US" sz="800" dirty="0">
                <a:solidFill>
                  <a:srgbClr val="050505"/>
                </a:solidFill>
                <a:latin typeface="微软雅黑" panose="020B0503020204020204" pitchFamily="34" charset="-122"/>
                <a:ea typeface="微软雅黑" panose="020B0503020204020204" pitchFamily="34" charset="-122"/>
                <a:cs typeface="SimHei"/>
              </a:rPr>
              <a:t>control </a:t>
            </a:r>
            <a:r>
              <a:rPr lang="en-US" sz="800" dirty="0" smtClean="0">
                <a:solidFill>
                  <a:srgbClr val="050505"/>
                </a:solidFill>
                <a:latin typeface="微软雅黑" panose="020B0503020204020204" pitchFamily="34" charset="-122"/>
                <a:ea typeface="微软雅黑" panose="020B0503020204020204" pitchFamily="34" charset="-122"/>
                <a:cs typeface="SimHei"/>
              </a:rPr>
              <a:t>photocell </a:t>
            </a:r>
            <a:r>
              <a:rPr lang="en-US" sz="800" dirty="0">
                <a:solidFill>
                  <a:srgbClr val="050505"/>
                </a:solidFill>
                <a:latin typeface="微软雅黑" panose="020B0503020204020204" pitchFamily="34" charset="-122"/>
                <a:ea typeface="微软雅黑" panose="020B0503020204020204" pitchFamily="34" charset="-122"/>
                <a:cs typeface="SimHei"/>
              </a:rPr>
              <a:t>needs to pass 10KV </a:t>
            </a:r>
            <a:r>
              <a:rPr lang="en-US" sz="800" dirty="0" smtClean="0">
                <a:solidFill>
                  <a:srgbClr val="050505"/>
                </a:solidFill>
                <a:latin typeface="微软雅黑" panose="020B0503020204020204" pitchFamily="34" charset="-122"/>
                <a:ea typeface="微软雅黑" panose="020B0503020204020204" pitchFamily="34" charset="-122"/>
                <a:cs typeface="SimHei"/>
              </a:rPr>
              <a:t>surge </a:t>
            </a:r>
            <a:r>
              <a:rPr lang="en-US" sz="800" dirty="0">
                <a:solidFill>
                  <a:srgbClr val="050505"/>
                </a:solidFill>
                <a:latin typeface="微软雅黑" panose="020B0503020204020204" pitchFamily="34" charset="-122"/>
                <a:ea typeface="微软雅黑" panose="020B0503020204020204" pitchFamily="34" charset="-122"/>
                <a:cs typeface="SimHei"/>
              </a:rPr>
              <a:t>protection </a:t>
            </a:r>
            <a:r>
              <a:rPr lang="en-US" sz="800" dirty="0" smtClean="0">
                <a:solidFill>
                  <a:srgbClr val="050505"/>
                </a:solidFill>
                <a:latin typeface="微软雅黑" panose="020B0503020204020204" pitchFamily="34" charset="-122"/>
                <a:ea typeface="微软雅黑" panose="020B0503020204020204" pitchFamily="34" charset="-122"/>
                <a:cs typeface="SimHei"/>
              </a:rPr>
              <a:t>test(with </a:t>
            </a:r>
            <a:r>
              <a:rPr lang="en-US" sz="800" dirty="0">
                <a:solidFill>
                  <a:srgbClr val="050505"/>
                </a:solidFill>
                <a:latin typeface="微软雅黑" panose="020B0503020204020204" pitchFamily="34" charset="-122"/>
                <a:ea typeface="微软雅黑" panose="020B0503020204020204" pitchFamily="34" charset="-122"/>
                <a:cs typeface="SimHei"/>
              </a:rPr>
              <a:t>10KV </a:t>
            </a:r>
            <a:r>
              <a:rPr lang="en-US" sz="800" dirty="0" smtClean="0">
                <a:solidFill>
                  <a:srgbClr val="050505"/>
                </a:solidFill>
                <a:latin typeface="微软雅黑" panose="020B0503020204020204" pitchFamily="34" charset="-122"/>
                <a:ea typeface="微软雅黑" panose="020B0503020204020204" pitchFamily="34" charset="-122"/>
                <a:cs typeface="SimHei"/>
              </a:rPr>
              <a:t>SPD for test)</a:t>
            </a:r>
          </a:p>
          <a:p>
            <a:pPr marL="228600" indent="-228600">
              <a:spcBef>
                <a:spcPct val="0"/>
              </a:spcBef>
              <a:spcAft>
                <a:spcPct val="0"/>
              </a:spcAft>
              <a:buAutoNum type="arabicPeriod"/>
            </a:pPr>
            <a:r>
              <a:rPr lang="en-US" sz="800" dirty="0">
                <a:solidFill>
                  <a:srgbClr val="050505"/>
                </a:solidFill>
                <a:latin typeface="微软雅黑" panose="020B0503020204020204" pitchFamily="34" charset="-122"/>
                <a:ea typeface="微软雅黑" panose="020B0503020204020204" pitchFamily="34" charset="-122"/>
                <a:cs typeface="SimHei"/>
              </a:rPr>
              <a:t>N</a:t>
            </a:r>
            <a:r>
              <a:rPr lang="en-US" sz="800" dirty="0" smtClean="0">
                <a:solidFill>
                  <a:srgbClr val="050505"/>
                </a:solidFill>
                <a:latin typeface="微软雅黑" panose="020B0503020204020204" pitchFamily="34" charset="-122"/>
                <a:ea typeface="微软雅黑" panose="020B0503020204020204" pitchFamily="34" charset="-122"/>
                <a:cs typeface="SimHei"/>
              </a:rPr>
              <a:t>on </a:t>
            </a:r>
            <a:r>
              <a:rPr lang="en-US" sz="800" dirty="0">
                <a:solidFill>
                  <a:srgbClr val="050505"/>
                </a:solidFill>
                <a:latin typeface="微软雅黑" panose="020B0503020204020204" pitchFamily="34" charset="-122"/>
                <a:ea typeface="微软雅黑" panose="020B0503020204020204" pitchFamily="34" charset="-122"/>
                <a:cs typeface="SimHei"/>
              </a:rPr>
              <a:t>rotatable </a:t>
            </a:r>
            <a:r>
              <a:rPr lang="en-US" sz="800" dirty="0" smtClean="0">
                <a:solidFill>
                  <a:srgbClr val="050505"/>
                </a:solidFill>
                <a:latin typeface="微软雅黑" panose="020B0503020204020204" pitchFamily="34" charset="-122"/>
                <a:ea typeface="微软雅黑" panose="020B0503020204020204" pitchFamily="34" charset="-122"/>
                <a:cs typeface="SimHei"/>
              </a:rPr>
              <a:t>NEMA socket is priority to use for internal matching,  and </a:t>
            </a:r>
            <a:r>
              <a:rPr lang="en-US" sz="800" dirty="0">
                <a:solidFill>
                  <a:srgbClr val="050505"/>
                </a:solidFill>
                <a:latin typeface="微软雅黑" panose="020B0503020204020204" pitchFamily="34" charset="-122"/>
                <a:ea typeface="微软雅黑" panose="020B0503020204020204" pitchFamily="34" charset="-122"/>
                <a:cs typeface="SimHei"/>
              </a:rPr>
              <a:t>rotatable </a:t>
            </a:r>
            <a:r>
              <a:rPr lang="en-US" sz="800" dirty="0" smtClean="0">
                <a:solidFill>
                  <a:srgbClr val="050505"/>
                </a:solidFill>
                <a:latin typeface="微软雅黑" panose="020B0503020204020204" pitchFamily="34" charset="-122"/>
                <a:ea typeface="微软雅黑" panose="020B0503020204020204" pitchFamily="34" charset="-122"/>
                <a:cs typeface="SimHei"/>
              </a:rPr>
              <a:t>NEMA socket </a:t>
            </a:r>
            <a:r>
              <a:rPr lang="en-US" sz="800" dirty="0">
                <a:solidFill>
                  <a:srgbClr val="050505"/>
                </a:solidFill>
                <a:latin typeface="微软雅黑" panose="020B0503020204020204" pitchFamily="34" charset="-122"/>
                <a:ea typeface="微软雅黑" panose="020B0503020204020204" pitchFamily="34" charset="-122"/>
                <a:cs typeface="SimHei"/>
              </a:rPr>
              <a:t>can be selected under customer specified </a:t>
            </a:r>
            <a:r>
              <a:rPr lang="en-US" sz="800" dirty="0" smtClean="0">
                <a:solidFill>
                  <a:srgbClr val="050505"/>
                </a:solidFill>
                <a:latin typeface="微软雅黑" panose="020B0503020204020204" pitchFamily="34" charset="-122"/>
                <a:ea typeface="微软雅黑" panose="020B0503020204020204" pitchFamily="34" charset="-122"/>
                <a:cs typeface="SimHei"/>
              </a:rPr>
              <a:t>conditions</a:t>
            </a:r>
          </a:p>
          <a:p>
            <a:pPr marL="228600" indent="-228600">
              <a:spcBef>
                <a:spcPct val="0"/>
              </a:spcBef>
              <a:spcAft>
                <a:spcPct val="0"/>
              </a:spcAft>
              <a:buAutoNum type="arabicPeriod"/>
            </a:pPr>
            <a:r>
              <a:rPr lang="en-US" sz="800" dirty="0" smtClean="0">
                <a:solidFill>
                  <a:srgbClr val="050505"/>
                </a:solidFill>
                <a:latin typeface="微软雅黑" panose="020B0503020204020204" pitchFamily="34" charset="-122"/>
                <a:ea typeface="微软雅黑" panose="020B0503020204020204" pitchFamily="34" charset="-122"/>
                <a:cs typeface="SimHei"/>
              </a:rPr>
              <a:t>If </a:t>
            </a:r>
            <a:r>
              <a:rPr lang="en-US" sz="800" dirty="0">
                <a:solidFill>
                  <a:srgbClr val="050505"/>
                </a:solidFill>
                <a:latin typeface="微软雅黑" panose="020B0503020204020204" pitchFamily="34" charset="-122"/>
                <a:ea typeface="微软雅黑" panose="020B0503020204020204" pitchFamily="34" charset="-122"/>
                <a:cs typeface="SimHei"/>
              </a:rPr>
              <a:t>the product must meet other testing requirements due to product characteristics or other special reasons (such as bidding documents, customer customization requirements, etc.), testing can be conducted according to the actual situation requirements.</a:t>
            </a:r>
            <a:endParaRPr sz="800" spc="-20" dirty="0">
              <a:solidFill>
                <a:srgbClr val="050505"/>
              </a:solidFill>
              <a:latin typeface="微软雅黑" panose="020B0503020204020204" pitchFamily="34" charset="-122"/>
              <a:ea typeface="微软雅黑" panose="020B0503020204020204" pitchFamily="34" charset="-122"/>
              <a:cs typeface="SimHei"/>
            </a:endParaRPr>
          </a:p>
        </p:txBody>
      </p:sp>
      <p:pic>
        <p:nvPicPr>
          <p:cNvPr id="37" name="图片 36"/>
          <p:cNvPicPr>
            <a:picLocks noChangeAspect="1"/>
          </p:cNvPicPr>
          <p:nvPr/>
        </p:nvPicPr>
        <p:blipFill>
          <a:blip r:embed="rId9"/>
          <a:stretch>
            <a:fillRect/>
          </a:stretch>
        </p:blipFill>
        <p:spPr>
          <a:xfrm>
            <a:off x="2559050" y="4508500"/>
            <a:ext cx="2448272" cy="864096"/>
          </a:xfrm>
          <a:prstGeom prst="rect">
            <a:avLst/>
          </a:prstGeom>
        </p:spPr>
      </p:pic>
    </p:spTree>
    <p:extLst>
      <p:ext uri="{BB962C8B-B14F-4D97-AF65-F5344CB8AC3E}">
        <p14:creationId xmlns:p14="http://schemas.microsoft.com/office/powerpoint/2010/main" val="18232281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object 21"/>
          <p:cNvSpPr txBox="1"/>
          <p:nvPr/>
        </p:nvSpPr>
        <p:spPr>
          <a:xfrm>
            <a:off x="173545" y="10325186"/>
            <a:ext cx="326390" cy="314189"/>
          </a:xfrm>
          <a:prstGeom prst="rect">
            <a:avLst/>
          </a:prstGeom>
        </p:spPr>
        <p:txBody>
          <a:bodyPr vert="horz" wrap="square" lIns="0" tIns="6350" rIns="0" bIns="0" rtlCol="0">
            <a:spAutoFit/>
          </a:bodyPr>
          <a:lstStyle/>
          <a:p>
            <a:pPr marL="12700">
              <a:lnSpc>
                <a:spcPct val="100000"/>
              </a:lnSpc>
              <a:spcBef>
                <a:spcPts val="50"/>
              </a:spcBef>
            </a:pPr>
            <a:r>
              <a:rPr sz="2000" b="1" spc="-95" smtClean="0">
                <a:solidFill>
                  <a:srgbClr val="FFFFFF"/>
                </a:solidFill>
                <a:latin typeface="Tahoma"/>
                <a:cs typeface="Tahoma"/>
              </a:rPr>
              <a:t>0</a:t>
            </a:r>
            <a:r>
              <a:rPr lang="en-US" sz="2000" b="1" spc="-95" dirty="0">
                <a:solidFill>
                  <a:srgbClr val="FFFFFF"/>
                </a:solidFill>
                <a:latin typeface="Tahoma"/>
                <a:cs typeface="Tahoma"/>
              </a:rPr>
              <a:t>5</a:t>
            </a:r>
            <a:endParaRPr sz="2000" dirty="0">
              <a:latin typeface="Tahoma"/>
              <a:cs typeface="Tahoma"/>
            </a:endParaRPr>
          </a:p>
        </p:txBody>
      </p:sp>
      <p:sp>
        <p:nvSpPr>
          <p:cNvPr id="23" name="object 23"/>
          <p:cNvSpPr txBox="1"/>
          <p:nvPr/>
        </p:nvSpPr>
        <p:spPr>
          <a:xfrm>
            <a:off x="5579221" y="10422020"/>
            <a:ext cx="1688464" cy="149225"/>
          </a:xfrm>
          <a:prstGeom prst="rect">
            <a:avLst/>
          </a:prstGeom>
        </p:spPr>
        <p:txBody>
          <a:bodyPr vert="horz" wrap="square" lIns="0" tIns="8890" rIns="0" bIns="0" rtlCol="0">
            <a:spAutoFit/>
          </a:bodyPr>
          <a:lstStyle/>
          <a:p>
            <a:pPr marL="12700">
              <a:lnSpc>
                <a:spcPct val="100000"/>
              </a:lnSpc>
              <a:spcBef>
                <a:spcPts val="70"/>
              </a:spcBef>
            </a:pPr>
            <a:r>
              <a:rPr sz="800" spc="50" dirty="0">
                <a:solidFill>
                  <a:srgbClr val="FFFFFF"/>
                </a:solidFill>
                <a:latin typeface="Tahoma"/>
                <a:cs typeface="Tahoma"/>
              </a:rPr>
              <a:t>Web:</a:t>
            </a:r>
            <a:r>
              <a:rPr sz="800" spc="50" dirty="0">
                <a:solidFill>
                  <a:srgbClr val="FFFFFF"/>
                </a:solidFill>
                <a:latin typeface="Tahoma"/>
                <a:cs typeface="Tahoma"/>
                <a:hlinkClick r:id="rId2"/>
              </a:rPr>
              <a:t>www.unilumin-lighting.com</a:t>
            </a:r>
            <a:endParaRPr sz="800">
              <a:latin typeface="Tahoma"/>
              <a:cs typeface="Tahoma"/>
            </a:endParaRPr>
          </a:p>
        </p:txBody>
      </p:sp>
      <p:sp>
        <p:nvSpPr>
          <p:cNvPr id="25" name="object 3"/>
          <p:cNvSpPr txBox="1"/>
          <p:nvPr/>
        </p:nvSpPr>
        <p:spPr>
          <a:xfrm>
            <a:off x="535842" y="850900"/>
            <a:ext cx="1789160" cy="289823"/>
          </a:xfrm>
          <a:prstGeom prst="rect">
            <a:avLst/>
          </a:prstGeom>
        </p:spPr>
        <p:txBody>
          <a:bodyPr vert="horz" wrap="square" lIns="0" tIns="12700" rIns="0" bIns="0" rtlCol="0">
            <a:spAutoFit/>
          </a:bodyPr>
          <a:lstStyle/>
          <a:p>
            <a:pPr marL="12700">
              <a:lnSpc>
                <a:spcPct val="100000"/>
              </a:lnSpc>
              <a:spcBef>
                <a:spcPts val="100"/>
              </a:spcBef>
            </a:pPr>
            <a:r>
              <a:rPr lang="en-US" b="1" spc="-45" dirty="0" smtClean="0">
                <a:solidFill>
                  <a:srgbClr val="003EFF"/>
                </a:solidFill>
                <a:latin typeface="Tahoma"/>
                <a:cs typeface="Tahoma"/>
              </a:rPr>
              <a:t>Cautions</a:t>
            </a:r>
            <a:endParaRPr sz="1800" dirty="0">
              <a:solidFill>
                <a:srgbClr val="003EFF"/>
              </a:solidFill>
              <a:latin typeface="Tahoma"/>
              <a:cs typeface="Tahoma"/>
            </a:endParaRPr>
          </a:p>
        </p:txBody>
      </p:sp>
      <p:pic>
        <p:nvPicPr>
          <p:cNvPr id="26" name="object 4"/>
          <p:cNvPicPr/>
          <p:nvPr/>
        </p:nvPicPr>
        <p:blipFill>
          <a:blip r:embed="rId3" cstate="print"/>
          <a:stretch>
            <a:fillRect/>
          </a:stretch>
        </p:blipFill>
        <p:spPr>
          <a:xfrm>
            <a:off x="349250" y="971132"/>
            <a:ext cx="107993" cy="107991"/>
          </a:xfrm>
          <a:prstGeom prst="rect">
            <a:avLst/>
          </a:prstGeom>
        </p:spPr>
      </p:pic>
      <p:sp>
        <p:nvSpPr>
          <p:cNvPr id="27" name="object 6"/>
          <p:cNvSpPr txBox="1"/>
          <p:nvPr/>
        </p:nvSpPr>
        <p:spPr>
          <a:xfrm>
            <a:off x="236331" y="1339449"/>
            <a:ext cx="6621974" cy="969496"/>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spcAft>
                <a:spcPct val="0"/>
              </a:spcAft>
            </a:pPr>
            <a:r>
              <a:rPr lang="en-US" altLang="zh-CN" sz="1400" spc="-20" dirty="0" smtClean="0">
                <a:latin typeface="Trebuchet MS" panose="020B0603020202020204" pitchFamily="34" charset="0"/>
                <a:ea typeface="微软雅黑" panose="020B0503020204020204" pitchFamily="34" charset="-122"/>
              </a:rPr>
              <a:t> - Make </a:t>
            </a:r>
            <a:r>
              <a:rPr lang="en-US" altLang="zh-CN" sz="1400" spc="-20" dirty="0">
                <a:latin typeface="Trebuchet MS" panose="020B0603020202020204" pitchFamily="34" charset="0"/>
                <a:ea typeface="微软雅黑" panose="020B0503020204020204" pitchFamily="34" charset="-122"/>
              </a:rPr>
              <a:t>sure safe and complete installation before power </a:t>
            </a:r>
            <a:r>
              <a:rPr lang="en-US" altLang="zh-CN" sz="1400" spc="-20" dirty="0" smtClean="0">
                <a:latin typeface="Trebuchet MS" panose="020B0603020202020204" pitchFamily="34" charset="0"/>
                <a:ea typeface="微软雅黑" panose="020B0503020204020204" pitchFamily="34" charset="-122"/>
              </a:rPr>
              <a:t>on.</a:t>
            </a:r>
            <a:endParaRPr lang="en-US" altLang="zh-CN" sz="1400" spc="-20" dirty="0">
              <a:latin typeface="Trebuchet MS" panose="020B0603020202020204" pitchFamily="34" charset="0"/>
              <a:ea typeface="微软雅黑" panose="020B0503020204020204" pitchFamily="34" charset="-122"/>
              <a:cs typeface="Arial" panose="020B0604020202020204" pitchFamily="34" charset="0"/>
            </a:endParaRPr>
          </a:p>
          <a:p>
            <a:pPr>
              <a:lnSpc>
                <a:spcPct val="150000"/>
              </a:lnSpc>
              <a:spcAft>
                <a:spcPct val="0"/>
              </a:spcAft>
            </a:pPr>
            <a:r>
              <a:rPr lang="en-US" altLang="zh-CN" sz="1400" spc="-20" dirty="0" smtClean="0">
                <a:latin typeface="Trebuchet MS" panose="020B0603020202020204" pitchFamily="34" charset="0"/>
                <a:ea typeface="微软雅黑" panose="020B0503020204020204" pitchFamily="34" charset="-122"/>
              </a:rPr>
              <a:t> - Do </a:t>
            </a:r>
            <a:r>
              <a:rPr lang="en-US" altLang="zh-CN" sz="1400" spc="-20" dirty="0">
                <a:latin typeface="Trebuchet MS" panose="020B0603020202020204" pitchFamily="34" charset="0"/>
                <a:ea typeface="微软雅黑" panose="020B0503020204020204" pitchFamily="34" charset="-122"/>
              </a:rPr>
              <a:t>not mount the luminaire onto ordinary combustible materials directly in any </a:t>
            </a:r>
            <a:r>
              <a:rPr lang="en-US" altLang="zh-CN" sz="1400" spc="-20" dirty="0" smtClean="0">
                <a:latin typeface="Trebuchet MS" panose="020B0603020202020204" pitchFamily="34" charset="0"/>
                <a:ea typeface="微软雅黑" panose="020B0503020204020204" pitchFamily="34" charset="-122"/>
              </a:rPr>
              <a:t>circumstances.</a:t>
            </a:r>
            <a:endParaRPr lang="en-US" altLang="zh-CN" sz="1400" spc="-20" dirty="0">
              <a:latin typeface="Trebuchet MS" panose="020B0603020202020204" pitchFamily="34" charset="0"/>
              <a:ea typeface="微软雅黑" panose="020B0503020204020204" pitchFamily="34" charset="-122"/>
              <a:cs typeface="Arial" panose="020B0604020202020204" pitchFamily="34" charset="0"/>
            </a:endParaRPr>
          </a:p>
        </p:txBody>
      </p:sp>
      <p:sp>
        <p:nvSpPr>
          <p:cNvPr id="28" name="object 6"/>
          <p:cNvSpPr txBox="1"/>
          <p:nvPr/>
        </p:nvSpPr>
        <p:spPr>
          <a:xfrm>
            <a:off x="236331" y="3263763"/>
            <a:ext cx="6799040" cy="2222596"/>
          </a:xfrm>
          <a:prstGeom prst="rect">
            <a:avLst/>
          </a:prstGeom>
        </p:spPr>
        <p:txBody>
          <a:bodyPr vert="horz" wrap="square" lIns="0" tIns="0" rIns="0" bIns="0"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nSpc>
                <a:spcPct val="150000"/>
              </a:lnSpc>
              <a:spcAft>
                <a:spcPct val="0"/>
              </a:spcAft>
            </a:pPr>
            <a:r>
              <a:rPr lang="en-US" altLang="zh-CN" sz="1400" dirty="0" smtClean="0">
                <a:latin typeface="Trebuchet MS" panose="020B0603020202020204" pitchFamily="34" charset="0"/>
                <a:ea typeface="微软雅黑" panose="020B0503020204020204" pitchFamily="34" charset="-122"/>
                <a:cs typeface="Arial" panose="020B0604020202020204" pitchFamily="34" charset="0"/>
              </a:rPr>
              <a:t> - Do </a:t>
            </a:r>
            <a:r>
              <a:rPr lang="en-US" altLang="zh-CN" sz="1400" dirty="0">
                <a:latin typeface="Trebuchet MS" panose="020B0603020202020204" pitchFamily="34" charset="0"/>
                <a:ea typeface="微软雅黑" panose="020B0503020204020204" pitchFamily="34" charset="-122"/>
                <a:cs typeface="Arial" panose="020B0604020202020204" pitchFamily="34" charset="0"/>
              </a:rPr>
              <a:t>not cover the luminaire with any </a:t>
            </a:r>
            <a:r>
              <a:rPr lang="en-US" altLang="zh-CN" sz="1400" dirty="0" smtClean="0">
                <a:latin typeface="Trebuchet MS" panose="020B0603020202020204" pitchFamily="34" charset="0"/>
                <a:ea typeface="微软雅黑" panose="020B0503020204020204" pitchFamily="34" charset="-122"/>
                <a:cs typeface="Arial" panose="020B0604020202020204" pitchFamily="34" charset="0"/>
              </a:rPr>
              <a:t>objects</a:t>
            </a:r>
            <a:r>
              <a:rPr lang="en-US" altLang="zh-CN" sz="1400" spc="-20" dirty="0">
                <a:latin typeface="Trebuchet MS" panose="020B0603020202020204" pitchFamily="34" charset="0"/>
                <a:ea typeface="微软雅黑" panose="020B0503020204020204" pitchFamily="34" charset="-122"/>
                <a:cs typeface="Arial" panose="020B0604020202020204" pitchFamily="34" charset="0"/>
              </a:rPr>
              <a:t>.</a:t>
            </a:r>
          </a:p>
          <a:p>
            <a:pPr>
              <a:lnSpc>
                <a:spcPct val="150000"/>
              </a:lnSpc>
              <a:spcAft>
                <a:spcPct val="0"/>
              </a:spcAft>
            </a:pPr>
            <a:r>
              <a:rPr lang="en-US" altLang="zh-CN" sz="1400" dirty="0" smtClean="0">
                <a:latin typeface="Trebuchet MS" panose="020B0603020202020204" pitchFamily="34" charset="0"/>
                <a:ea typeface="微软雅黑" panose="020B0503020204020204" pitchFamily="34" charset="-122"/>
                <a:cs typeface="Arial" panose="020B0604020202020204" pitchFamily="34" charset="0"/>
              </a:rPr>
              <a:t> - Do </a:t>
            </a:r>
            <a:r>
              <a:rPr lang="en-US" altLang="zh-CN" sz="1400" dirty="0">
                <a:latin typeface="Trebuchet MS" panose="020B0603020202020204" pitchFamily="34" charset="0"/>
                <a:ea typeface="微软雅黑" panose="020B0503020204020204" pitchFamily="34" charset="-122"/>
                <a:cs typeface="Arial" panose="020B0604020202020204" pitchFamily="34" charset="0"/>
              </a:rPr>
              <a:t>not use the product in a closed </a:t>
            </a:r>
            <a:r>
              <a:rPr lang="en-US" altLang="zh-CN" sz="1400" dirty="0" smtClean="0">
                <a:latin typeface="Trebuchet MS" panose="020B0603020202020204" pitchFamily="34" charset="0"/>
                <a:ea typeface="微软雅黑" panose="020B0503020204020204" pitchFamily="34" charset="-122"/>
                <a:cs typeface="Arial" panose="020B0604020202020204" pitchFamily="34" charset="0"/>
              </a:rPr>
              <a:t>environment</a:t>
            </a:r>
            <a:r>
              <a:rPr lang="en-US" altLang="zh-CN" sz="1400" spc="-20" dirty="0">
                <a:latin typeface="Trebuchet MS" panose="020B0603020202020204" pitchFamily="34" charset="0"/>
                <a:ea typeface="微软雅黑" panose="020B0503020204020204" pitchFamily="34" charset="-122"/>
                <a:cs typeface="Arial" panose="020B0604020202020204" pitchFamily="34" charset="0"/>
              </a:rPr>
              <a:t>.</a:t>
            </a:r>
          </a:p>
          <a:p>
            <a:pPr>
              <a:lnSpc>
                <a:spcPct val="150000"/>
              </a:lnSpc>
              <a:spcAft>
                <a:spcPct val="0"/>
              </a:spcAft>
            </a:pPr>
            <a:r>
              <a:rPr lang="en-US" altLang="zh-CN" sz="1400" dirty="0" smtClean="0">
                <a:latin typeface="Trebuchet MS" panose="020B0603020202020204" pitchFamily="34" charset="0"/>
                <a:ea typeface="微软雅黑" panose="020B0503020204020204" pitchFamily="34" charset="-122"/>
                <a:cs typeface="Arial" panose="020B0604020202020204" pitchFamily="34" charset="0"/>
              </a:rPr>
              <a:t> - The </a:t>
            </a:r>
            <a:r>
              <a:rPr lang="en-US" altLang="zh-CN" sz="1400" dirty="0">
                <a:latin typeface="Trebuchet MS" panose="020B0603020202020204" pitchFamily="34" charset="0"/>
                <a:ea typeface="微软雅黑" panose="020B0503020204020204" pitchFamily="34" charset="-122"/>
                <a:cs typeface="Arial" panose="020B0604020202020204" pitchFamily="34" charset="0"/>
              </a:rPr>
              <a:t>maintenance of the luminaire must be </a:t>
            </a:r>
            <a:r>
              <a:rPr lang="en-US" altLang="zh-CN" sz="1400" spc="-20" dirty="0">
                <a:latin typeface="Trebuchet MS" panose="020B0603020202020204" pitchFamily="34" charset="0"/>
                <a:ea typeface="微软雅黑" panose="020B0503020204020204" pitchFamily="34" charset="-122"/>
                <a:cs typeface="Arial" panose="020B0604020202020204" pitchFamily="34" charset="0"/>
              </a:rPr>
              <a:t>done by </a:t>
            </a:r>
            <a:r>
              <a:rPr lang="en-US" altLang="zh-CN" sz="1400" spc="-20" dirty="0" smtClean="0">
                <a:latin typeface="Trebuchet MS" panose="020B0603020202020204" pitchFamily="34" charset="0"/>
                <a:ea typeface="微软雅黑" panose="020B0503020204020204" pitchFamily="34" charset="-122"/>
                <a:cs typeface="Arial" panose="020B0604020202020204" pitchFamily="34" charset="0"/>
              </a:rPr>
              <a:t>professionals</a:t>
            </a:r>
            <a:r>
              <a:rPr lang="en-US" altLang="zh-CN" sz="1400" spc="-20" dirty="0">
                <a:latin typeface="Trebuchet MS" panose="020B0603020202020204" pitchFamily="34" charset="0"/>
                <a:ea typeface="微软雅黑" panose="020B0503020204020204" pitchFamily="34" charset="-122"/>
                <a:cs typeface="Arial" panose="020B0604020202020204" pitchFamily="34" charset="0"/>
              </a:rPr>
              <a:t>.</a:t>
            </a:r>
          </a:p>
          <a:p>
            <a:pPr>
              <a:lnSpc>
                <a:spcPct val="150000"/>
              </a:lnSpc>
              <a:spcAft>
                <a:spcPct val="0"/>
              </a:spcAft>
            </a:pPr>
            <a:r>
              <a:rPr lang="en-US" altLang="zh-CN" sz="1400" spc="-20" dirty="0" smtClean="0">
                <a:latin typeface="Trebuchet MS" panose="020B0603020202020204" pitchFamily="34" charset="0"/>
                <a:ea typeface="微软雅黑" panose="020B0503020204020204" pitchFamily="34" charset="-122"/>
                <a:cs typeface="Arial" panose="020B0604020202020204" pitchFamily="34" charset="0"/>
              </a:rPr>
              <a:t> - The </a:t>
            </a:r>
            <a:r>
              <a:rPr lang="en-US" altLang="zh-CN" sz="1400" spc="-20" dirty="0">
                <a:latin typeface="Trebuchet MS" panose="020B0603020202020204" pitchFamily="34" charset="0"/>
                <a:ea typeface="微软雅黑" panose="020B0503020204020204" pitchFamily="34" charset="-122"/>
                <a:cs typeface="Arial" panose="020B0604020202020204" pitchFamily="34" charset="0"/>
              </a:rPr>
              <a:t>external wiring of the luminaire is </a:t>
            </a:r>
            <a:r>
              <a:rPr lang="en-US" altLang="zh-CN" sz="1400" spc="-20" dirty="0" smtClean="0">
                <a:latin typeface="Trebuchet MS" panose="020B0603020202020204" pitchFamily="34" charset="0"/>
                <a:ea typeface="微软雅黑" panose="020B0503020204020204" pitchFamily="34" charset="-122"/>
                <a:cs typeface="Arial" panose="020B0604020202020204" pitchFamily="34" charset="0"/>
              </a:rPr>
              <a:t>Y-shaped</a:t>
            </a:r>
            <a:r>
              <a:rPr lang="en-US" altLang="zh-CN" sz="1400" spc="-20" dirty="0">
                <a:latin typeface="Trebuchet MS" panose="020B0603020202020204" pitchFamily="34" charset="0"/>
                <a:ea typeface="微软雅黑" panose="020B0503020204020204" pitchFamily="34" charset="-122"/>
                <a:cs typeface="Arial" panose="020B0604020202020204" pitchFamily="34" charset="0"/>
              </a:rPr>
              <a:t>. If damaged, shall be replaced with wires provided by the original manufacturer or its service </a:t>
            </a:r>
            <a:r>
              <a:rPr lang="en-US" altLang="zh-CN" sz="1400" spc="-20" dirty="0" smtClean="0">
                <a:latin typeface="Trebuchet MS" panose="020B0603020202020204" pitchFamily="34" charset="0"/>
                <a:ea typeface="微软雅黑" panose="020B0503020204020204" pitchFamily="34" charset="-122"/>
                <a:cs typeface="Arial" panose="020B0604020202020204" pitchFamily="34" charset="0"/>
              </a:rPr>
              <a:t>team.</a:t>
            </a:r>
            <a:endParaRPr lang="en-US" altLang="zh-CN" sz="1400" spc="-20" dirty="0">
              <a:latin typeface="Trebuchet MS" panose="020B0603020202020204" pitchFamily="34" charset="0"/>
              <a:ea typeface="微软雅黑" panose="020B0503020204020204" pitchFamily="34" charset="-122"/>
              <a:cs typeface="Arial" panose="020B0604020202020204" pitchFamily="34" charset="0"/>
            </a:endParaRPr>
          </a:p>
          <a:p>
            <a:pPr lvl="0">
              <a:lnSpc>
                <a:spcPct val="150000"/>
              </a:lnSpc>
              <a:spcAft>
                <a:spcPct val="0"/>
              </a:spcAft>
            </a:pPr>
            <a:r>
              <a:rPr lang="en-US" altLang="zh-CN" sz="1400" dirty="0" smtClean="0">
                <a:latin typeface="Trebuchet MS" panose="020B0603020202020204" pitchFamily="34" charset="0"/>
                <a:ea typeface="微软雅黑" panose="020B0503020204020204" pitchFamily="34" charset="-122"/>
                <a:cs typeface="Arial" panose="020B0604020202020204" pitchFamily="34" charset="0"/>
              </a:rPr>
              <a:t> - The </a:t>
            </a:r>
            <a:r>
              <a:rPr lang="en-US" altLang="zh-CN" sz="1400" dirty="0">
                <a:latin typeface="Trebuchet MS" panose="020B0603020202020204" pitchFamily="34" charset="0"/>
                <a:ea typeface="微软雅黑" panose="020B0503020204020204" pitchFamily="34" charset="-122"/>
                <a:cs typeface="Arial" panose="020B0604020202020204" pitchFamily="34" charset="0"/>
              </a:rPr>
              <a:t>light source, if damaged, shall be replaced with chips provided by the manufacturer or service team. </a:t>
            </a:r>
            <a:endParaRPr lang="zh-CN" altLang="en-US" sz="1400" dirty="0">
              <a:latin typeface="Trebuchet MS" panose="020B0603020202020204" pitchFamily="34" charset="0"/>
              <a:ea typeface="微软雅黑" panose="020B0503020204020204" pitchFamily="34" charset="-122"/>
              <a:cs typeface="Arial" panose="020B0604020202020204" pitchFamily="34" charset="0"/>
            </a:endParaRPr>
          </a:p>
        </p:txBody>
      </p:sp>
      <p:pic>
        <p:nvPicPr>
          <p:cNvPr id="29" name="图片 28"/>
          <p:cNvPicPr/>
          <p:nvPr/>
        </p:nvPicPr>
        <p:blipFill>
          <a:blip r:embed="rId4" cstate="print"/>
          <a:srcRect/>
          <a:stretch>
            <a:fillRect/>
          </a:stretch>
        </p:blipFill>
        <p:spPr bwMode="auto">
          <a:xfrm>
            <a:off x="4553018" y="2099777"/>
            <a:ext cx="1069929" cy="967890"/>
          </a:xfrm>
          <a:prstGeom prst="rect">
            <a:avLst/>
          </a:prstGeom>
          <a:noFill/>
          <a:ln w="9525">
            <a:noFill/>
            <a:miter lim="800000"/>
            <a:headEnd/>
            <a:tailEnd/>
          </a:ln>
        </p:spPr>
      </p:pic>
      <p:pic>
        <p:nvPicPr>
          <p:cNvPr id="30" name="图片 29"/>
          <p:cNvPicPr/>
          <p:nvPr/>
        </p:nvPicPr>
        <p:blipFill>
          <a:blip r:embed="rId5"/>
          <a:srcRect/>
          <a:stretch>
            <a:fillRect/>
          </a:stretch>
        </p:blipFill>
        <p:spPr bwMode="auto">
          <a:xfrm>
            <a:off x="4485099" y="5380467"/>
            <a:ext cx="1062372" cy="986489"/>
          </a:xfrm>
          <a:prstGeom prst="rect">
            <a:avLst/>
          </a:prstGeom>
          <a:noFill/>
          <a:ln w="9525">
            <a:noFill/>
            <a:miter lim="800000"/>
            <a:headEnd/>
            <a:tailEnd/>
          </a:ln>
        </p:spPr>
      </p:pic>
      <p:sp>
        <p:nvSpPr>
          <p:cNvPr id="31" name="TextBox 14"/>
          <p:cNvSpPr txBox="1"/>
          <p:nvPr/>
        </p:nvSpPr>
        <p:spPr>
          <a:xfrm>
            <a:off x="882651" y="5719824"/>
            <a:ext cx="3654946" cy="338554"/>
          </a:xfrm>
          <a:prstGeom prst="rect">
            <a:avLst/>
          </a:prstGeom>
          <a:noFill/>
        </p:spPr>
        <p:txBody>
          <a:bodyPr wrap="square" rtlCol="0">
            <a:spAutoFit/>
          </a:bodyPr>
          <a:lstStyle/>
          <a:p>
            <a:pPr algn="ctr"/>
            <a:r>
              <a:rPr lang="en-US" altLang="zh-CN" sz="1600" b="1" dirty="0">
                <a:solidFill>
                  <a:srgbClr val="FF0000"/>
                </a:solidFill>
                <a:latin typeface="Trebuchet MS" panose="020B0603020202020204" pitchFamily="34" charset="0"/>
                <a:cs typeface="Arial" panose="020B0604020202020204" pitchFamily="34" charset="0"/>
              </a:rPr>
              <a:t>Warning, danger of electric shock</a:t>
            </a:r>
            <a:endParaRPr lang="zh-CN" altLang="en-US" sz="1600" b="1" dirty="0">
              <a:solidFill>
                <a:srgbClr val="FF0000"/>
              </a:solidFill>
              <a:latin typeface="Trebuchet MS" panose="020B0603020202020204" pitchFamily="34" charset="0"/>
              <a:cs typeface="Arial" panose="020B0604020202020204" pitchFamily="34" charset="0"/>
            </a:endParaRPr>
          </a:p>
        </p:txBody>
      </p:sp>
      <p:sp>
        <p:nvSpPr>
          <p:cNvPr id="32" name="object 6"/>
          <p:cNvSpPr txBox="1"/>
          <p:nvPr/>
        </p:nvSpPr>
        <p:spPr>
          <a:xfrm>
            <a:off x="236331" y="6510804"/>
            <a:ext cx="6864439" cy="969496"/>
          </a:xfrm>
          <a:prstGeom prst="rect">
            <a:avLst/>
          </a:prstGeom>
        </p:spPr>
        <p:txBody>
          <a:bodyPr vert="horz" wrap="square" lIns="0" tIns="0" rIns="0" bIns="0" rtlCol="0">
            <a:spAutoFit/>
          </a:bodyPr>
          <a:lstStyle>
            <a:defPPr>
              <a:defRPr lang="en-US"/>
            </a:defPPr>
            <a:lvl1pPr marL="171450" indent="-171450">
              <a:lnSpc>
                <a:spcPct val="150000"/>
              </a:lnSpc>
              <a:spcAft>
                <a:spcPct val="0"/>
              </a:spcAft>
              <a:buFont typeface="Wingdings" panose="05000000000000000000" pitchFamily="2" charset="2"/>
              <a:buChar char="l"/>
              <a:defRPr sz="1200">
                <a:latin typeface="Arial" panose="020B0604020202020204" pitchFamily="34" charset="0"/>
                <a:ea typeface="微软雅黑" panose="020B0503020204020204" pitchFamily="34" charset="-122"/>
                <a:cs typeface="Arial" panose="020B0604020202020204" pitchFamily="34" charset="0"/>
              </a:defRPr>
            </a:lvl1pPr>
          </a:lstStyle>
          <a:p>
            <a:pPr marL="0" indent="0">
              <a:buNone/>
            </a:pPr>
            <a:r>
              <a:rPr lang="en-US" altLang="zh-CN" sz="1400" dirty="0" smtClean="0">
                <a:latin typeface="Trebuchet MS" panose="020B0603020202020204" pitchFamily="34" charset="0"/>
              </a:rPr>
              <a:t> - Statement</a:t>
            </a:r>
            <a:r>
              <a:rPr lang="en-US" altLang="zh-CN" sz="1400" dirty="0">
                <a:latin typeface="Trebuchet MS" panose="020B0603020202020204" pitchFamily="34" charset="0"/>
              </a:rPr>
              <a:t>: The luminaire complies with the non-hazardous requirements in the </a:t>
            </a:r>
            <a:r>
              <a:rPr lang="en-US" altLang="zh-CN" sz="1400" dirty="0" smtClean="0">
                <a:latin typeface="Trebuchet MS" panose="020B0603020202020204" pitchFamily="34" charset="0"/>
              </a:rPr>
              <a:t>photo-biological </a:t>
            </a:r>
            <a:r>
              <a:rPr lang="en-US" altLang="zh-CN" sz="1400" dirty="0">
                <a:latin typeface="Trebuchet MS" panose="020B0603020202020204" pitchFamily="34" charset="0"/>
              </a:rPr>
              <a:t>safety standard IEC </a:t>
            </a:r>
            <a:r>
              <a:rPr lang="en-US" altLang="zh-CN" sz="1400" dirty="0" smtClean="0">
                <a:latin typeface="Trebuchet MS" panose="020B0603020202020204" pitchFamily="34" charset="0"/>
              </a:rPr>
              <a:t>62471:2008.</a:t>
            </a:r>
          </a:p>
          <a:p>
            <a:pPr marL="0" indent="0">
              <a:buNone/>
            </a:pPr>
            <a:r>
              <a:rPr lang="en-US" altLang="zh-CN" sz="1400" dirty="0" smtClean="0">
                <a:latin typeface="Trebuchet MS" panose="020B0603020202020204" pitchFamily="34" charset="0"/>
              </a:rPr>
              <a:t>- Product </a:t>
            </a:r>
            <a:r>
              <a:rPr lang="en-US" altLang="zh-CN" sz="1400" dirty="0">
                <a:latin typeface="Trebuchet MS" panose="020B0603020202020204" pitchFamily="34" charset="0"/>
              </a:rPr>
              <a:t>specifications are subject to change without notice.</a:t>
            </a:r>
            <a:endParaRPr lang="zh-CN" altLang="en-US" sz="1400" dirty="0">
              <a:latin typeface="Trebuchet MS" panose="020B0603020202020204" pitchFamily="34" charset="0"/>
            </a:endParaRPr>
          </a:p>
        </p:txBody>
      </p:sp>
      <p:sp>
        <p:nvSpPr>
          <p:cNvPr id="17" name="object 2"/>
          <p:cNvSpPr txBox="1"/>
          <p:nvPr/>
        </p:nvSpPr>
        <p:spPr>
          <a:xfrm>
            <a:off x="5203549" y="326145"/>
            <a:ext cx="2232301" cy="197490"/>
          </a:xfrm>
          <a:prstGeom prst="rect">
            <a:avLst/>
          </a:prstGeom>
        </p:spPr>
        <p:txBody>
          <a:bodyPr vert="horz" wrap="square" lIns="0" tIns="12700" rIns="0" bIns="0" rtlCol="0">
            <a:spAutoFit/>
          </a:bodyPr>
          <a:lstStyle/>
          <a:p>
            <a:pPr marL="12700">
              <a:lnSpc>
                <a:spcPct val="100000"/>
              </a:lnSpc>
              <a:spcBef>
                <a:spcPts val="100"/>
              </a:spcBef>
            </a:pPr>
            <a:r>
              <a:rPr lang="en-US" sz="1200" b="1" spc="-35" dirty="0" smtClean="0">
                <a:solidFill>
                  <a:srgbClr val="FFFFFF"/>
                </a:solidFill>
                <a:latin typeface="Tahoma"/>
                <a:cs typeface="Tahoma"/>
              </a:rPr>
              <a:t>D</a:t>
            </a:r>
            <a:r>
              <a:rPr lang="en-US" altLang="zh-CN" sz="1200" b="1" spc="-35" dirty="0" smtClean="0">
                <a:solidFill>
                  <a:srgbClr val="FFFFFF"/>
                </a:solidFill>
                <a:latin typeface="Tahoma"/>
                <a:cs typeface="Tahoma"/>
              </a:rPr>
              <a:t>ata Sheet - </a:t>
            </a:r>
            <a:r>
              <a:rPr lang="en-US" altLang="zh-CN" sz="1200" b="1" spc="-50" dirty="0">
                <a:solidFill>
                  <a:srgbClr val="FFFFFF"/>
                </a:solidFill>
                <a:latin typeface="Tahoma"/>
                <a:cs typeface="Tahoma"/>
              </a:rPr>
              <a:t>Street</a:t>
            </a:r>
            <a:r>
              <a:rPr lang="en-US" altLang="zh-CN" sz="1200" b="1" spc="-55" dirty="0">
                <a:solidFill>
                  <a:srgbClr val="FFFFFF"/>
                </a:solidFill>
                <a:latin typeface="Tahoma"/>
                <a:cs typeface="Tahoma"/>
              </a:rPr>
              <a:t> Lighting </a:t>
            </a:r>
            <a:endParaRPr sz="1200" dirty="0">
              <a:latin typeface="Tahoma"/>
              <a:cs typeface="Tahoma"/>
            </a:endParaRPr>
          </a:p>
        </p:txBody>
      </p:sp>
      <p:pic>
        <p:nvPicPr>
          <p:cNvPr id="14" name="图片 13"/>
          <p:cNvPicPr>
            <a:picLocks noChangeAspect="1"/>
          </p:cNvPicPr>
          <p:nvPr/>
        </p:nvPicPr>
        <p:blipFill>
          <a:blip r:embed="rId6"/>
          <a:stretch>
            <a:fillRect/>
          </a:stretch>
        </p:blipFill>
        <p:spPr>
          <a:xfrm>
            <a:off x="149415" y="7708900"/>
            <a:ext cx="7307248" cy="2337244"/>
          </a:xfrm>
          <a:prstGeom prst="rect">
            <a:avLst/>
          </a:prstGeom>
        </p:spPr>
      </p:pic>
      <p:sp>
        <p:nvSpPr>
          <p:cNvPr id="15" name="object 29"/>
          <p:cNvSpPr txBox="1"/>
          <p:nvPr/>
        </p:nvSpPr>
        <p:spPr>
          <a:xfrm>
            <a:off x="2465708" y="10422020"/>
            <a:ext cx="2961640" cy="132087"/>
          </a:xfrm>
          <a:prstGeom prst="rect">
            <a:avLst/>
          </a:prstGeom>
        </p:spPr>
        <p:txBody>
          <a:bodyPr vert="horz" wrap="square" lIns="0" tIns="8890" rIns="0" bIns="0" rtlCol="0">
            <a:spAutoFit/>
          </a:bodyPr>
          <a:lstStyle/>
          <a:p>
            <a:pPr marL="12700">
              <a:lnSpc>
                <a:spcPct val="100000"/>
              </a:lnSpc>
              <a:spcBef>
                <a:spcPts val="70"/>
              </a:spcBef>
              <a:tabLst>
                <a:tab pos="1341755" algn="l"/>
              </a:tabLst>
            </a:pPr>
            <a:r>
              <a:rPr sz="800" dirty="0">
                <a:solidFill>
                  <a:srgbClr val="FFFFFF"/>
                </a:solidFill>
                <a:latin typeface="Tahoma"/>
                <a:cs typeface="Tahoma"/>
              </a:rPr>
              <a:t>T</a:t>
            </a:r>
            <a:r>
              <a:rPr sz="800" spc="85" dirty="0">
                <a:solidFill>
                  <a:srgbClr val="FFFFFF"/>
                </a:solidFill>
                <a:latin typeface="Tahoma"/>
                <a:cs typeface="Tahoma"/>
              </a:rPr>
              <a:t>e</a:t>
            </a:r>
            <a:r>
              <a:rPr sz="800" spc="30" dirty="0">
                <a:solidFill>
                  <a:srgbClr val="FFFFFF"/>
                </a:solidFill>
                <a:latin typeface="Tahoma"/>
                <a:cs typeface="Tahoma"/>
              </a:rPr>
              <a:t>l</a:t>
            </a:r>
            <a:r>
              <a:rPr sz="800" spc="-50" dirty="0">
                <a:solidFill>
                  <a:srgbClr val="FFFFFF"/>
                </a:solidFill>
                <a:latin typeface="Tahoma"/>
                <a:cs typeface="Tahoma"/>
              </a:rPr>
              <a:t>:</a:t>
            </a:r>
            <a:r>
              <a:rPr sz="800" spc="-110" dirty="0">
                <a:solidFill>
                  <a:srgbClr val="FFFFFF"/>
                </a:solidFill>
                <a:latin typeface="Tahoma"/>
                <a:cs typeface="Tahoma"/>
              </a:rPr>
              <a:t>+</a:t>
            </a:r>
            <a:r>
              <a:rPr sz="800" spc="20" dirty="0">
                <a:solidFill>
                  <a:srgbClr val="FFFFFF"/>
                </a:solidFill>
                <a:latin typeface="Tahoma"/>
                <a:cs typeface="Tahoma"/>
              </a:rPr>
              <a:t>86-0755-29918999	</a:t>
            </a:r>
            <a:r>
              <a:rPr sz="800" spc="15" dirty="0">
                <a:solidFill>
                  <a:srgbClr val="FFFFFF"/>
                </a:solidFill>
                <a:latin typeface="Tahoma"/>
                <a:cs typeface="Tahoma"/>
                <a:hlinkClick r:id="rId7"/>
              </a:rPr>
              <a:t>E</a:t>
            </a:r>
            <a:r>
              <a:rPr sz="800" spc="45" dirty="0">
                <a:solidFill>
                  <a:srgbClr val="FFFFFF"/>
                </a:solidFill>
                <a:latin typeface="Tahoma"/>
                <a:cs typeface="Tahoma"/>
                <a:hlinkClick r:id="rId7"/>
              </a:rPr>
              <a:t>m</a:t>
            </a:r>
            <a:r>
              <a:rPr sz="800" spc="125" dirty="0">
                <a:solidFill>
                  <a:srgbClr val="FFFFFF"/>
                </a:solidFill>
                <a:latin typeface="Tahoma"/>
                <a:cs typeface="Tahoma"/>
                <a:hlinkClick r:id="rId7"/>
              </a:rPr>
              <a:t>a</a:t>
            </a:r>
            <a:r>
              <a:rPr sz="800" spc="30" dirty="0">
                <a:solidFill>
                  <a:srgbClr val="FFFFFF"/>
                </a:solidFill>
                <a:latin typeface="Tahoma"/>
                <a:cs typeface="Tahoma"/>
                <a:hlinkClick r:id="rId7"/>
              </a:rPr>
              <a:t>il</a:t>
            </a:r>
            <a:r>
              <a:rPr sz="800" spc="-50" dirty="0">
                <a:solidFill>
                  <a:srgbClr val="FFFFFF"/>
                </a:solidFill>
                <a:latin typeface="Tahoma"/>
                <a:cs typeface="Tahoma"/>
                <a:hlinkClick r:id="rId7"/>
              </a:rPr>
              <a:t>:</a:t>
            </a:r>
            <a:r>
              <a:rPr sz="800" spc="30" dirty="0">
                <a:solidFill>
                  <a:srgbClr val="FFFFFF"/>
                </a:solidFill>
                <a:latin typeface="Tahoma"/>
                <a:cs typeface="Tahoma"/>
                <a:hlinkClick r:id="rId7"/>
              </a:rPr>
              <a:t>l</a:t>
            </a:r>
            <a:r>
              <a:rPr sz="800" spc="85" dirty="0">
                <a:solidFill>
                  <a:srgbClr val="FFFFFF"/>
                </a:solidFill>
                <a:latin typeface="Tahoma"/>
                <a:cs typeface="Tahoma"/>
                <a:hlinkClick r:id="rId7"/>
              </a:rPr>
              <a:t>e</a:t>
            </a:r>
            <a:r>
              <a:rPr sz="800" spc="100" dirty="0">
                <a:solidFill>
                  <a:srgbClr val="FFFFFF"/>
                </a:solidFill>
                <a:latin typeface="Tahoma"/>
                <a:cs typeface="Tahoma"/>
                <a:hlinkClick r:id="rId7"/>
              </a:rPr>
              <a:t>d</a:t>
            </a:r>
            <a:r>
              <a:rPr sz="800" spc="30" dirty="0">
                <a:solidFill>
                  <a:srgbClr val="FFFFFF"/>
                </a:solidFill>
                <a:latin typeface="Tahoma"/>
                <a:cs typeface="Tahoma"/>
                <a:hlinkClick r:id="rId7"/>
              </a:rPr>
              <a:t>li</a:t>
            </a:r>
            <a:r>
              <a:rPr sz="800" spc="100" dirty="0">
                <a:solidFill>
                  <a:srgbClr val="FFFFFF"/>
                </a:solidFill>
                <a:latin typeface="Tahoma"/>
                <a:cs typeface="Tahoma"/>
                <a:hlinkClick r:id="rId7"/>
              </a:rPr>
              <a:t>g</a:t>
            </a:r>
            <a:r>
              <a:rPr sz="800" spc="45" dirty="0">
                <a:solidFill>
                  <a:srgbClr val="FFFFFF"/>
                </a:solidFill>
                <a:latin typeface="Tahoma"/>
                <a:cs typeface="Tahoma"/>
                <a:hlinkClick r:id="rId7"/>
              </a:rPr>
              <a:t>h</a:t>
            </a:r>
            <a:r>
              <a:rPr sz="800" spc="70" dirty="0">
                <a:solidFill>
                  <a:srgbClr val="FFFFFF"/>
                </a:solidFill>
                <a:latin typeface="Tahoma"/>
                <a:cs typeface="Tahoma"/>
                <a:hlinkClick r:id="rId7"/>
              </a:rPr>
              <a:t>t</a:t>
            </a:r>
            <a:r>
              <a:rPr sz="800" spc="30" dirty="0">
                <a:solidFill>
                  <a:srgbClr val="FFFFFF"/>
                </a:solidFill>
                <a:latin typeface="Tahoma"/>
                <a:cs typeface="Tahoma"/>
                <a:hlinkClick r:id="rId7"/>
              </a:rPr>
              <a:t>i</a:t>
            </a:r>
            <a:r>
              <a:rPr sz="800" spc="45" dirty="0">
                <a:solidFill>
                  <a:srgbClr val="FFFFFF"/>
                </a:solidFill>
                <a:latin typeface="Tahoma"/>
                <a:cs typeface="Tahoma"/>
                <a:hlinkClick r:id="rId7"/>
              </a:rPr>
              <a:t>n</a:t>
            </a:r>
            <a:r>
              <a:rPr sz="800" spc="100" dirty="0">
                <a:solidFill>
                  <a:srgbClr val="FFFFFF"/>
                </a:solidFill>
                <a:latin typeface="Tahoma"/>
                <a:cs typeface="Tahoma"/>
                <a:hlinkClick r:id="rId7"/>
              </a:rPr>
              <a:t>g</a:t>
            </a:r>
            <a:r>
              <a:rPr sz="800" spc="-60" dirty="0">
                <a:solidFill>
                  <a:srgbClr val="FFFFFF"/>
                </a:solidFill>
                <a:latin typeface="Tahoma"/>
                <a:cs typeface="Tahoma"/>
                <a:hlinkClick r:id="rId7"/>
              </a:rPr>
              <a:t>@</a:t>
            </a:r>
            <a:r>
              <a:rPr sz="800" spc="45" dirty="0">
                <a:solidFill>
                  <a:srgbClr val="FFFFFF"/>
                </a:solidFill>
                <a:latin typeface="Tahoma"/>
                <a:cs typeface="Tahoma"/>
                <a:hlinkClick r:id="rId7"/>
              </a:rPr>
              <a:t>un</a:t>
            </a:r>
            <a:r>
              <a:rPr sz="800" spc="30" dirty="0">
                <a:solidFill>
                  <a:srgbClr val="FFFFFF"/>
                </a:solidFill>
                <a:latin typeface="Tahoma"/>
                <a:cs typeface="Tahoma"/>
                <a:hlinkClick r:id="rId7"/>
              </a:rPr>
              <a:t>il</a:t>
            </a:r>
            <a:r>
              <a:rPr sz="800" spc="45" dirty="0">
                <a:solidFill>
                  <a:srgbClr val="FFFFFF"/>
                </a:solidFill>
                <a:latin typeface="Tahoma"/>
                <a:cs typeface="Tahoma"/>
                <a:hlinkClick r:id="rId7"/>
              </a:rPr>
              <a:t>u</a:t>
            </a:r>
            <a:r>
              <a:rPr sz="800" spc="40" dirty="0">
                <a:solidFill>
                  <a:srgbClr val="FFFFFF"/>
                </a:solidFill>
                <a:latin typeface="Tahoma"/>
                <a:cs typeface="Tahoma"/>
                <a:hlinkClick r:id="rId7"/>
              </a:rPr>
              <a:t>m</a:t>
            </a:r>
            <a:r>
              <a:rPr sz="800" spc="30" dirty="0">
                <a:solidFill>
                  <a:srgbClr val="FFFFFF"/>
                </a:solidFill>
                <a:latin typeface="Tahoma"/>
                <a:cs typeface="Tahoma"/>
                <a:hlinkClick r:id="rId7"/>
              </a:rPr>
              <a:t>i</a:t>
            </a:r>
            <a:r>
              <a:rPr sz="800" spc="45" dirty="0">
                <a:solidFill>
                  <a:srgbClr val="FFFFFF"/>
                </a:solidFill>
                <a:latin typeface="Tahoma"/>
                <a:cs typeface="Tahoma"/>
                <a:hlinkClick r:id="rId7"/>
              </a:rPr>
              <a:t>n</a:t>
            </a:r>
            <a:r>
              <a:rPr sz="800" spc="-10" dirty="0">
                <a:solidFill>
                  <a:srgbClr val="FFFFFF"/>
                </a:solidFill>
                <a:latin typeface="Tahoma"/>
                <a:cs typeface="Tahoma"/>
                <a:hlinkClick r:id="rId7"/>
              </a:rPr>
              <a:t>.</a:t>
            </a:r>
            <a:r>
              <a:rPr sz="800" spc="100" dirty="0">
                <a:solidFill>
                  <a:srgbClr val="FFFFFF"/>
                </a:solidFill>
                <a:latin typeface="Tahoma"/>
                <a:cs typeface="Tahoma"/>
                <a:hlinkClick r:id="rId7"/>
              </a:rPr>
              <a:t>c</a:t>
            </a:r>
            <a:r>
              <a:rPr sz="800" spc="85" dirty="0">
                <a:solidFill>
                  <a:srgbClr val="FFFFFF"/>
                </a:solidFill>
                <a:latin typeface="Tahoma"/>
                <a:cs typeface="Tahoma"/>
                <a:hlinkClick r:id="rId7"/>
              </a:rPr>
              <a:t>o</a:t>
            </a:r>
            <a:r>
              <a:rPr sz="800" spc="5" dirty="0">
                <a:solidFill>
                  <a:srgbClr val="FFFFFF"/>
                </a:solidFill>
                <a:latin typeface="Tahoma"/>
                <a:cs typeface="Tahoma"/>
                <a:hlinkClick r:id="rId7"/>
              </a:rPr>
              <a:t>m</a:t>
            </a:r>
            <a:endParaRPr sz="800" dirty="0">
              <a:latin typeface="Tahoma"/>
              <a:cs typeface="Tahoma"/>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2521</TotalTime>
  <Words>1097</Words>
  <Application>Microsoft Office PowerPoint</Application>
  <PresentationFormat>自定义</PresentationFormat>
  <Paragraphs>254</Paragraphs>
  <Slides>6</Slides>
  <Notes>5</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6</vt:i4>
      </vt:variant>
    </vt:vector>
  </HeadingPairs>
  <TitlesOfParts>
    <vt:vector size="19" baseType="lpstr">
      <vt:lpstr>等线</vt:lpstr>
      <vt:lpstr>SimHei</vt:lpstr>
      <vt:lpstr>宋体</vt:lpstr>
      <vt:lpstr>微软雅黑</vt:lpstr>
      <vt:lpstr>微软雅黑</vt:lpstr>
      <vt:lpstr>Arial</vt:lpstr>
      <vt:lpstr>Calibri</vt:lpstr>
      <vt:lpstr>Microsoft Sans Serif</vt:lpstr>
      <vt:lpstr>Tahoma</vt:lpstr>
      <vt:lpstr>Times New Roman</vt:lpstr>
      <vt:lpstr>Trebuchet MS</vt:lpstr>
      <vt:lpstr>Wingdings</vt:lpstr>
      <vt:lpstr>Office Theme</vt:lpstr>
      <vt:lpstr>Napro Family LED Street Light  UNI-STD2-(1-4) </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Hera产品规格书.cdr</dc:title>
  <dc:creator>Administrator</dc:creator>
  <cp:lastModifiedBy>李静怡</cp:lastModifiedBy>
  <cp:revision>261</cp:revision>
  <dcterms:created xsi:type="dcterms:W3CDTF">2024-02-04T12:48:34Z</dcterms:created>
  <dcterms:modified xsi:type="dcterms:W3CDTF">2026-04-25T03:00:54Z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2023-08-03T00:00:00Z</vt:filetime>
  </property>
  <property fmtid="{D5CDD505-2E9C-101B-9397-08002B2CF9AE}" pid="3" name="Creator">
    <vt:lpwstr>CorelDRAW 2019</vt:lpwstr>
  </property>
  <property fmtid="{D5CDD505-2E9C-101B-9397-08002B2CF9AE}" pid="4" name="LastSaved">
    <vt:filetime>2024-02-04T00:00:00Z</vt:filetime>
  </property>
</Properties>
</file>