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259" r:id="rId2"/>
    <p:sldId id="262" r:id="rId3"/>
    <p:sldId id="279" r:id="rId4"/>
    <p:sldId id="277" r:id="rId5"/>
    <p:sldId id="284" r:id="rId6"/>
    <p:sldId id="285" r:id="rId7"/>
    <p:sldId id="286" r:id="rId8"/>
  </p:sldIdLst>
  <p:sldSz cx="7556500" cy="10248900"/>
  <p:notesSz cx="6797675" cy="9926638"/>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28">
          <p15:clr>
            <a:srgbClr val="A4A3A4"/>
          </p15:clr>
        </p15:guide>
        <p15:guide id="2" pos="23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郭 鹏" initials="郭" lastIdx="1" clrIdx="0">
    <p:extLst>
      <p:ext uri="{19B8F6BF-5375-455C-9EA6-DF929625EA0E}">
        <p15:presenceInfo xmlns:p15="http://schemas.microsoft.com/office/powerpoint/2012/main" userId="2ad98d708262d09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35078"/>
    <a:srgbClr val="1F4396"/>
    <a:srgbClr val="023894"/>
    <a:srgbClr val="1234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582" autoAdjust="0"/>
    <p:restoredTop sz="99882" autoAdjust="0"/>
  </p:normalViewPr>
  <p:slideViewPr>
    <p:cSldViewPr>
      <p:cViewPr>
        <p:scale>
          <a:sx n="125" d="100"/>
          <a:sy n="125" d="100"/>
        </p:scale>
        <p:origin x="512" y="-228"/>
      </p:cViewPr>
      <p:guideLst>
        <p:guide orient="horz" pos="3228"/>
        <p:guide pos="23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r>
              <a:rPr lang="en-US" altLang="zh-CN"/>
              <a:t>V1.0</a:t>
            </a:r>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0D660DB5-64BC-4A63-9DFD-04CE31DDA5A1}" type="datetimeFigureOut">
              <a:rPr lang="zh-CN" altLang="en-US" smtClean="0"/>
              <a:t>2023/8/23</a:t>
            </a:fld>
            <a:endParaRPr lang="zh-CN" altLang="en-US"/>
          </a:p>
        </p:txBody>
      </p:sp>
      <p:sp>
        <p:nvSpPr>
          <p:cNvPr id="4" name="页脚占位符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328EECC3-5CE8-443E-8ED8-00A2E792A0BC}" type="slidenum">
              <a:rPr lang="zh-CN" altLang="en-US" smtClean="0"/>
              <a:t>‹#›</a:t>
            </a:fld>
            <a:endParaRPr lang="zh-CN" altLang="en-US"/>
          </a:p>
        </p:txBody>
      </p:sp>
    </p:spTree>
    <p:extLst>
      <p:ext uri="{BB962C8B-B14F-4D97-AF65-F5344CB8AC3E}">
        <p14:creationId xmlns:p14="http://schemas.microsoft.com/office/powerpoint/2010/main" val="115157465"/>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r>
              <a:rPr lang="en-US" altLang="zh-CN"/>
              <a:t>V1.0</a:t>
            </a:r>
            <a:endParaRPr lang="zh-CN" altLang="en-US"/>
          </a:p>
        </p:txBody>
      </p:sp>
      <p:sp>
        <p:nvSpPr>
          <p:cNvPr id="3" name="日期占位符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D5B22C84-C93F-4884-B56F-8482C70125D6}" type="datetimeFigureOut">
              <a:rPr lang="zh-CN" altLang="en-US" smtClean="0"/>
              <a:pPr/>
              <a:t>2023/8/23</a:t>
            </a:fld>
            <a:endParaRPr lang="zh-CN" altLang="en-US"/>
          </a:p>
        </p:txBody>
      </p:sp>
      <p:sp>
        <p:nvSpPr>
          <p:cNvPr id="4" name="幻灯片图像占位符 3"/>
          <p:cNvSpPr>
            <a:spLocks noGrp="1" noRot="1" noChangeAspect="1"/>
          </p:cNvSpPr>
          <p:nvPr>
            <p:ph type="sldImg" idx="2"/>
          </p:nvPr>
        </p:nvSpPr>
        <p:spPr>
          <a:xfrm>
            <a:off x="2163763" y="1241425"/>
            <a:ext cx="2470150" cy="33496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4E6518EB-9948-4C1E-8EFC-A037F248ABF0}" type="slidenum">
              <a:rPr lang="zh-CN" altLang="en-US" smtClean="0"/>
              <a:pPr/>
              <a:t>‹#›</a:t>
            </a:fld>
            <a:endParaRPr lang="zh-CN" altLang="en-US"/>
          </a:p>
        </p:txBody>
      </p:sp>
    </p:spTree>
    <p:extLst>
      <p:ext uri="{BB962C8B-B14F-4D97-AF65-F5344CB8AC3E}">
        <p14:creationId xmlns:p14="http://schemas.microsoft.com/office/powerpoint/2010/main" val="2375519750"/>
      </p:ext>
    </p:extLst>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5" name="页眉占位符 4"/>
          <p:cNvSpPr>
            <a:spLocks noGrp="1"/>
          </p:cNvSpPr>
          <p:nvPr>
            <p:ph type="hdr" sz="quarter" idx="10"/>
          </p:nvPr>
        </p:nvSpPr>
        <p:spPr/>
        <p:txBody>
          <a:bodyPr/>
          <a:lstStyle/>
          <a:p>
            <a:r>
              <a:rPr lang="en-US" altLang="zh-CN"/>
              <a:t>V1.0</a:t>
            </a:r>
            <a:endParaRPr lang="zh-CN" altLang="en-US"/>
          </a:p>
        </p:txBody>
      </p:sp>
    </p:spTree>
    <p:extLst>
      <p:ext uri="{BB962C8B-B14F-4D97-AF65-F5344CB8AC3E}">
        <p14:creationId xmlns:p14="http://schemas.microsoft.com/office/powerpoint/2010/main" val="1194734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77825" y="410431"/>
            <a:ext cx="6800850" cy="1708150"/>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377825" y="2391410"/>
            <a:ext cx="6800850" cy="6763800"/>
          </a:xfrm>
          <a:prstGeom prst="rect">
            <a:avLst/>
          </a:prstGeom>
        </p:spPr>
        <p:txBody>
          <a:bodyPr/>
          <a:lstStyle>
            <a:lvl1pPr marL="0" indent="0" algn="ctr">
              <a:buNone/>
              <a:defRPr>
                <a:solidFill>
                  <a:schemeClr val="tx1">
                    <a:tint val="75000"/>
                  </a:schemeClr>
                </a:solidFill>
              </a:defRPr>
            </a:lvl1pPr>
            <a:lvl2pPr marL="377825" indent="0" algn="ctr">
              <a:buNone/>
              <a:defRPr>
                <a:solidFill>
                  <a:schemeClr val="tx1">
                    <a:tint val="75000"/>
                  </a:schemeClr>
                </a:solidFill>
              </a:defRPr>
            </a:lvl2pPr>
            <a:lvl3pPr marL="755650" indent="0" algn="ctr">
              <a:buNone/>
              <a:defRPr>
                <a:solidFill>
                  <a:schemeClr val="tx1">
                    <a:tint val="75000"/>
                  </a:schemeClr>
                </a:solidFill>
              </a:defRPr>
            </a:lvl3pPr>
            <a:lvl4pPr marL="1133475" indent="0" algn="ctr">
              <a:buNone/>
              <a:defRPr>
                <a:solidFill>
                  <a:schemeClr val="tx1">
                    <a:tint val="75000"/>
                  </a:schemeClr>
                </a:solidFill>
              </a:defRPr>
            </a:lvl4pPr>
            <a:lvl5pPr marL="1511300" indent="0" algn="ctr">
              <a:buNone/>
              <a:defRPr>
                <a:solidFill>
                  <a:schemeClr val="tx1">
                    <a:tint val="75000"/>
                  </a:schemeClr>
                </a:solidFill>
              </a:defRPr>
            </a:lvl5pPr>
            <a:lvl6pPr marL="1889125" indent="0" algn="ctr">
              <a:buNone/>
              <a:defRPr>
                <a:solidFill>
                  <a:schemeClr val="tx1">
                    <a:tint val="75000"/>
                  </a:schemeClr>
                </a:solidFill>
              </a:defRPr>
            </a:lvl6pPr>
            <a:lvl7pPr marL="2266950" indent="0" algn="ctr">
              <a:buNone/>
              <a:defRPr>
                <a:solidFill>
                  <a:schemeClr val="tx1">
                    <a:tint val="75000"/>
                  </a:schemeClr>
                </a:solidFill>
              </a:defRPr>
            </a:lvl7pPr>
            <a:lvl8pPr marL="2644775" indent="0" algn="ctr">
              <a:buNone/>
              <a:defRPr>
                <a:solidFill>
                  <a:schemeClr val="tx1">
                    <a:tint val="75000"/>
                  </a:schemeClr>
                </a:solidFill>
              </a:defRPr>
            </a:lvl8pPr>
            <a:lvl9pPr marL="3022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2"/>
          </p:nvPr>
        </p:nvSpPr>
        <p:spPr>
          <a:xfrm>
            <a:off x="377825" y="9499212"/>
            <a:ext cx="1763183" cy="545659"/>
          </a:xfrm>
          <a:prstGeom prst="rect">
            <a:avLst/>
          </a:prstGeom>
        </p:spPr>
        <p:txBody>
          <a:bodyPr/>
          <a:lstStyle/>
          <a:p>
            <a:fld id="{C9B44584-870A-4A0F-82EE-D69983F6A6C7}" type="datetime1">
              <a:rPr lang="en-US" altLang="zh-CN" smtClean="0"/>
              <a:t>8/23/2023</a:t>
            </a:fld>
            <a:endParaRPr lang="en-US"/>
          </a:p>
        </p:txBody>
      </p:sp>
      <p:sp>
        <p:nvSpPr>
          <p:cNvPr id="5" name="Footer Placeholder 4"/>
          <p:cNvSpPr>
            <a:spLocks noGrp="1"/>
          </p:cNvSpPr>
          <p:nvPr>
            <p:ph type="ftr" sz="quarter" idx="3"/>
          </p:nvPr>
        </p:nvSpPr>
        <p:spPr>
          <a:xfrm>
            <a:off x="2581804" y="9499212"/>
            <a:ext cx="2392892" cy="545659"/>
          </a:xfrm>
          <a:prstGeom prst="rect">
            <a:avLst/>
          </a:prstGeom>
        </p:spPr>
        <p:txBody>
          <a:bodyPr/>
          <a:lstStyle/>
          <a:p>
            <a:endParaRPr lang="en-US"/>
          </a:p>
        </p:txBody>
      </p:sp>
      <p:sp>
        <p:nvSpPr>
          <p:cNvPr id="6" name="Slide Number Placeholder 5"/>
          <p:cNvSpPr>
            <a:spLocks noGrp="1"/>
          </p:cNvSpPr>
          <p:nvPr>
            <p:ph type="sldNum" sz="quarter" idx="4"/>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377825" y="2391410"/>
            <a:ext cx="6800850" cy="6763800"/>
          </a:xfrm>
          <a:prstGeom prst="rect">
            <a:avLst/>
          </a:prstGeom>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77825" y="9499212"/>
            <a:ext cx="1763183" cy="545659"/>
          </a:xfrm>
          <a:prstGeom prst="rect">
            <a:avLst/>
          </a:prstGeom>
        </p:spPr>
        <p:txBody>
          <a:bodyPr/>
          <a:lstStyle/>
          <a:p>
            <a:fld id="{9B5F58CB-6ACB-47A4-A033-B6993716CFA4}" type="datetime1">
              <a:rPr lang="en-US" altLang="zh-CN" smtClean="0"/>
              <a:t>8/23/2023</a:t>
            </a:fld>
            <a:endParaRPr lang="en-US"/>
          </a:p>
        </p:txBody>
      </p:sp>
      <p:sp>
        <p:nvSpPr>
          <p:cNvPr id="5" name="Footer Placeholder 4"/>
          <p:cNvSpPr>
            <a:spLocks noGrp="1"/>
          </p:cNvSpPr>
          <p:nvPr>
            <p:ph type="ftr" sz="quarter" idx="3"/>
          </p:nvPr>
        </p:nvSpPr>
        <p:spPr>
          <a:xfrm>
            <a:off x="2581804" y="9499212"/>
            <a:ext cx="2392892" cy="545659"/>
          </a:xfrm>
          <a:prstGeom prst="rect">
            <a:avLst/>
          </a:prstGeom>
        </p:spPr>
        <p:txBody>
          <a:bodyPr/>
          <a:lstStyle/>
          <a:p>
            <a:endParaRPr lang="en-US"/>
          </a:p>
        </p:txBody>
      </p:sp>
      <p:sp>
        <p:nvSpPr>
          <p:cNvPr id="6" name="Slide Number Placeholder 5"/>
          <p:cNvSpPr>
            <a:spLocks noGrp="1"/>
          </p:cNvSpPr>
          <p:nvPr>
            <p:ph type="sldNum" sz="quarter" idx="4"/>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77825" y="410431"/>
            <a:ext cx="6800850" cy="1708150"/>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377825" y="2391410"/>
            <a:ext cx="6800850" cy="6763800"/>
          </a:xfrm>
          <a:prstGeom prst="rect">
            <a:avLst/>
          </a:prstGeom>
        </p:spPr>
        <p:txBody>
          <a:bodyPr vert="eaVert"/>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77825" y="9499212"/>
            <a:ext cx="1763183" cy="545659"/>
          </a:xfrm>
          <a:prstGeom prst="rect">
            <a:avLst/>
          </a:prstGeom>
        </p:spPr>
        <p:txBody>
          <a:bodyPr/>
          <a:lstStyle/>
          <a:p>
            <a:fld id="{E66C5510-F4C5-44B3-8F2C-4725DAE297E9}" type="datetime1">
              <a:rPr lang="en-US" altLang="zh-CN" smtClean="0"/>
              <a:t>8/23/2023</a:t>
            </a:fld>
            <a:endParaRPr lang="en-US"/>
          </a:p>
        </p:txBody>
      </p:sp>
      <p:sp>
        <p:nvSpPr>
          <p:cNvPr id="5" name="Footer Placeholder 4"/>
          <p:cNvSpPr>
            <a:spLocks noGrp="1"/>
          </p:cNvSpPr>
          <p:nvPr>
            <p:ph type="ftr" sz="quarter" idx="3"/>
          </p:nvPr>
        </p:nvSpPr>
        <p:spPr>
          <a:xfrm>
            <a:off x="2581804" y="9499212"/>
            <a:ext cx="2392892" cy="545659"/>
          </a:xfrm>
          <a:prstGeom prst="rect">
            <a:avLst/>
          </a:prstGeom>
        </p:spPr>
        <p:txBody>
          <a:bodyPr/>
          <a:lstStyle/>
          <a:p>
            <a:endParaRPr lang="en-US"/>
          </a:p>
        </p:txBody>
      </p:sp>
      <p:sp>
        <p:nvSpPr>
          <p:cNvPr id="6" name="Slide Number Placeholder 5"/>
          <p:cNvSpPr>
            <a:spLocks noGrp="1"/>
          </p:cNvSpPr>
          <p:nvPr>
            <p:ph type="sldNum" sz="quarter" idx="4"/>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p:bg>
      <p:bgRef idx="1001">
        <a:schemeClr val="bg1"/>
      </p:bgRef>
    </p:bg>
    <p:spTree>
      <p:nvGrpSpPr>
        <p:cNvPr id="1" name=""/>
        <p:cNvGrpSpPr/>
        <p:nvPr/>
      </p:nvGrpSpPr>
      <p:grpSpPr>
        <a:xfrm>
          <a:off x="0" y="0"/>
          <a:ext cx="0" cy="0"/>
          <a:chOff x="0" y="0"/>
          <a:chExt cx="0" cy="0"/>
        </a:xfrm>
      </p:grpSpPr>
      <p:sp>
        <p:nvSpPr>
          <p:cNvPr id="2" name="Header 1"/>
          <p:cNvSpPr>
            <a:spLocks noGrp="1"/>
          </p:cNvSpPr>
          <p:nvPr>
            <p:ph type="title"/>
          </p:nvPr>
        </p:nvSpPr>
        <p:spPr>
          <a:xfrm>
            <a:off x="377825" y="410431"/>
            <a:ext cx="6800850" cy="1708150"/>
          </a:xfrm>
          <a:prstGeom prst="rect">
            <a:avLst/>
          </a:prstGeom>
        </p:spPr>
        <p:txBody>
          <a:bodyPr/>
          <a:lstStyle/>
          <a:p>
            <a:r>
              <a:rPr lang="en-US"/>
              <a:t>Title</a:t>
            </a:r>
          </a:p>
        </p:txBody>
      </p:sp>
      <p:sp>
        <p:nvSpPr>
          <p:cNvPr id="3" name="Text 2"/>
          <p:cNvSpPr>
            <a:spLocks noGrp="1"/>
          </p:cNvSpPr>
          <p:nvPr>
            <p:ph type="body" idx="1"/>
          </p:nvPr>
        </p:nvSpPr>
        <p:spPr>
          <a:xfrm>
            <a:off x="377825" y="2391410"/>
            <a:ext cx="6800850" cy="6763800"/>
          </a:xfrm>
          <a:prstGeom prst="rect">
            <a:avLst/>
          </a:prstGeom>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a:xfrm>
            <a:off x="377825" y="9499212"/>
            <a:ext cx="1763183" cy="545659"/>
          </a:xfrm>
          <a:prstGeom prst="rect">
            <a:avLst/>
          </a:prstGeom>
        </p:spPr>
        <p:txBody>
          <a:bodyPr/>
          <a:lstStyle/>
          <a:p>
            <a:fld id="{76DA37CC-BD23-482D-AD1F-54D8953D4B43}" type="datetime1">
              <a:rPr lang="en-US" altLang="zh-CN" smtClean="0"/>
              <a:t>8/23/2023</a:t>
            </a:fld>
            <a:endParaRPr lang="en-US"/>
          </a:p>
        </p:txBody>
      </p:sp>
      <p:sp>
        <p:nvSpPr>
          <p:cNvPr id="6" name="Slide number 5"/>
          <p:cNvSpPr>
            <a:spLocks noGrp="1"/>
          </p:cNvSpPr>
          <p:nvPr>
            <p:ph type="sldNum" sz="quarter" idx="12"/>
          </p:nvPr>
        </p:nvSpPr>
        <p:spPr>
          <a:xfrm>
            <a:off x="5415492" y="9499212"/>
            <a:ext cx="1763183" cy="545659"/>
          </a:xfrm>
          <a:prstGeom prst="rect">
            <a:avLst/>
          </a:prstGeom>
        </p:spPr>
        <p:txBody>
          <a:bodyPr/>
          <a:lstStyle/>
          <a:p>
            <a:fld id="{80F073CC-40D5-4B23-8DF0-9BD0A0C12F2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377825" y="2391410"/>
            <a:ext cx="6800850" cy="6763800"/>
          </a:xfrm>
          <a:prstGeom prst="rect">
            <a:avLst/>
          </a:prstGeom>
        </p:spPr>
        <p:txBody>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77825" y="9499212"/>
            <a:ext cx="1763183" cy="545659"/>
          </a:xfrm>
          <a:prstGeom prst="rect">
            <a:avLst/>
          </a:prstGeom>
        </p:spPr>
        <p:txBody>
          <a:bodyPr/>
          <a:lstStyle/>
          <a:p>
            <a:fld id="{70611AE2-AF49-46C1-AB02-69023F34F7C5}" type="datetime1">
              <a:rPr lang="en-US" altLang="zh-CN" smtClean="0"/>
              <a:t>8/23/2023</a:t>
            </a:fld>
            <a:endParaRPr lang="en-US"/>
          </a:p>
        </p:txBody>
      </p:sp>
      <p:sp>
        <p:nvSpPr>
          <p:cNvPr id="5" name="Footer Placeholder 4"/>
          <p:cNvSpPr>
            <a:spLocks noGrp="1"/>
          </p:cNvSpPr>
          <p:nvPr>
            <p:ph type="ftr" sz="quarter" idx="3"/>
          </p:nvPr>
        </p:nvSpPr>
        <p:spPr>
          <a:xfrm>
            <a:off x="2581804" y="9499212"/>
            <a:ext cx="2392892" cy="545659"/>
          </a:xfrm>
          <a:prstGeom prst="rect">
            <a:avLst/>
          </a:prstGeom>
        </p:spPr>
        <p:txBody>
          <a:bodyPr/>
          <a:lstStyle/>
          <a:p>
            <a:endParaRPr lang="en-US"/>
          </a:p>
        </p:txBody>
      </p:sp>
      <p:sp>
        <p:nvSpPr>
          <p:cNvPr id="6" name="Slide Number Placeholder 5"/>
          <p:cNvSpPr>
            <a:spLocks noGrp="1"/>
          </p:cNvSpPr>
          <p:nvPr>
            <p:ph type="sldNum" sz="quarter" idx="4"/>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nchor="t"/>
          <a:lstStyle>
            <a:lvl1pPr algn="l">
              <a:defRPr sz="3306" b="1" cap="all"/>
            </a:lvl1pPr>
          </a:lstStyle>
          <a:p>
            <a:r>
              <a:rPr lang="en-US"/>
              <a:t>Click to edit Master title style</a:t>
            </a:r>
          </a:p>
        </p:txBody>
      </p:sp>
      <p:sp>
        <p:nvSpPr>
          <p:cNvPr id="3" name="Text Placeholder 2"/>
          <p:cNvSpPr>
            <a:spLocks noGrp="1"/>
          </p:cNvSpPr>
          <p:nvPr>
            <p:ph type="body" idx="1"/>
          </p:nvPr>
        </p:nvSpPr>
        <p:spPr>
          <a:xfrm>
            <a:off x="377825" y="2391410"/>
            <a:ext cx="6800850" cy="6763800"/>
          </a:xfrm>
          <a:prstGeom prst="rect">
            <a:avLst/>
          </a:prstGeom>
        </p:spPr>
        <p:txBody>
          <a:bodyPr anchor="b"/>
          <a:lstStyle>
            <a:lvl1pPr marL="0" indent="0">
              <a:buNone/>
              <a:defRPr sz="1653">
                <a:solidFill>
                  <a:schemeClr val="tx1">
                    <a:tint val="75000"/>
                  </a:schemeClr>
                </a:solidFill>
              </a:defRPr>
            </a:lvl1pPr>
            <a:lvl2pPr marL="377825" indent="0">
              <a:buNone/>
              <a:defRPr sz="1488">
                <a:solidFill>
                  <a:schemeClr val="tx1">
                    <a:tint val="75000"/>
                  </a:schemeClr>
                </a:solidFill>
              </a:defRPr>
            </a:lvl2pPr>
            <a:lvl3pPr marL="755650" indent="0">
              <a:buNone/>
              <a:defRPr sz="1322">
                <a:solidFill>
                  <a:schemeClr val="tx1">
                    <a:tint val="75000"/>
                  </a:schemeClr>
                </a:solidFill>
              </a:defRPr>
            </a:lvl3pPr>
            <a:lvl4pPr marL="1133475" indent="0">
              <a:buNone/>
              <a:defRPr sz="1157">
                <a:solidFill>
                  <a:schemeClr val="tx1">
                    <a:tint val="75000"/>
                  </a:schemeClr>
                </a:solidFill>
              </a:defRPr>
            </a:lvl4pPr>
            <a:lvl5pPr marL="1511300" indent="0">
              <a:buNone/>
              <a:defRPr sz="1157">
                <a:solidFill>
                  <a:schemeClr val="tx1">
                    <a:tint val="75000"/>
                  </a:schemeClr>
                </a:solidFill>
              </a:defRPr>
            </a:lvl5pPr>
            <a:lvl6pPr marL="1889125" indent="0">
              <a:buNone/>
              <a:defRPr sz="1157">
                <a:solidFill>
                  <a:schemeClr val="tx1">
                    <a:tint val="75000"/>
                  </a:schemeClr>
                </a:solidFill>
              </a:defRPr>
            </a:lvl6pPr>
            <a:lvl7pPr marL="2266950" indent="0">
              <a:buNone/>
              <a:defRPr sz="1157">
                <a:solidFill>
                  <a:schemeClr val="tx1">
                    <a:tint val="75000"/>
                  </a:schemeClr>
                </a:solidFill>
              </a:defRPr>
            </a:lvl7pPr>
            <a:lvl8pPr marL="2644775" indent="0">
              <a:buNone/>
              <a:defRPr sz="1157">
                <a:solidFill>
                  <a:schemeClr val="tx1">
                    <a:tint val="75000"/>
                  </a:schemeClr>
                </a:solidFill>
              </a:defRPr>
            </a:lvl8pPr>
            <a:lvl9pPr marL="3022600" indent="0">
              <a:buNone/>
              <a:defRPr sz="1157">
                <a:solidFill>
                  <a:schemeClr val="tx1">
                    <a:tint val="75000"/>
                  </a:schemeClr>
                </a:solidFill>
              </a:defRPr>
            </a:lvl9pPr>
          </a:lstStyle>
          <a:p>
            <a:r>
              <a:rPr lang="en-US"/>
              <a:t>Click to edit Master text styles</a:t>
            </a:r>
          </a:p>
        </p:txBody>
      </p:sp>
      <p:sp>
        <p:nvSpPr>
          <p:cNvPr id="4" name="Date Placeholder 3"/>
          <p:cNvSpPr>
            <a:spLocks noGrp="1"/>
          </p:cNvSpPr>
          <p:nvPr>
            <p:ph type="dt" sz="half" idx="2"/>
          </p:nvPr>
        </p:nvSpPr>
        <p:spPr>
          <a:xfrm>
            <a:off x="377825" y="9499212"/>
            <a:ext cx="1763183" cy="545659"/>
          </a:xfrm>
          <a:prstGeom prst="rect">
            <a:avLst/>
          </a:prstGeom>
        </p:spPr>
        <p:txBody>
          <a:bodyPr/>
          <a:lstStyle/>
          <a:p>
            <a:fld id="{23E01B5F-F704-46B1-AD9C-E01C17E7C576}" type="datetime1">
              <a:rPr lang="en-US" altLang="zh-CN" smtClean="0"/>
              <a:t>8/23/2023</a:t>
            </a:fld>
            <a:endParaRPr lang="en-US"/>
          </a:p>
        </p:txBody>
      </p:sp>
      <p:sp>
        <p:nvSpPr>
          <p:cNvPr id="5" name="Footer Placeholder 4"/>
          <p:cNvSpPr>
            <a:spLocks noGrp="1"/>
          </p:cNvSpPr>
          <p:nvPr>
            <p:ph type="ftr" sz="quarter" idx="3"/>
          </p:nvPr>
        </p:nvSpPr>
        <p:spPr>
          <a:xfrm>
            <a:off x="2581804" y="9499212"/>
            <a:ext cx="2392892" cy="545659"/>
          </a:xfrm>
          <a:prstGeom prst="rect">
            <a:avLst/>
          </a:prstGeom>
        </p:spPr>
        <p:txBody>
          <a:bodyPr/>
          <a:lstStyle/>
          <a:p>
            <a:endParaRPr lang="en-US"/>
          </a:p>
        </p:txBody>
      </p:sp>
      <p:sp>
        <p:nvSpPr>
          <p:cNvPr id="6" name="Slide Number Placeholder 5"/>
          <p:cNvSpPr>
            <a:spLocks noGrp="1"/>
          </p:cNvSpPr>
          <p:nvPr>
            <p:ph type="sldNum" sz="quarter" idx="4"/>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377825" y="2391410"/>
            <a:ext cx="6800850" cy="6763800"/>
          </a:xfrm>
          <a:prstGeom prst="rect">
            <a:avLst/>
          </a:prstGeom>
        </p:spPr>
        <p:txBody>
          <a:bodyPr/>
          <a:lstStyle>
            <a:lvl1pPr>
              <a:defRPr sz="2314"/>
            </a:lvl1pPr>
            <a:lvl2pPr>
              <a:defRPr sz="1983"/>
            </a:lvl2pPr>
            <a:lvl3pPr>
              <a:defRPr sz="1653"/>
            </a:lvl3pPr>
            <a:lvl4pPr>
              <a:defRPr sz="1488"/>
            </a:lvl4pPr>
            <a:lvl5pPr>
              <a:defRPr sz="1488"/>
            </a:lvl5pPr>
            <a:lvl6pPr>
              <a:defRPr sz="1488"/>
            </a:lvl6pPr>
            <a:lvl7pPr>
              <a:defRPr sz="1488"/>
            </a:lvl7pPr>
            <a:lvl8pPr>
              <a:defRPr sz="1488"/>
            </a:lvl8pPr>
            <a:lvl9pPr>
              <a:defRPr sz="1488"/>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77825" y="2391410"/>
            <a:ext cx="6800850" cy="6763800"/>
          </a:xfrm>
          <a:prstGeom prst="rect">
            <a:avLst/>
          </a:prstGeom>
        </p:spPr>
        <p:txBody>
          <a:bodyPr/>
          <a:lstStyle>
            <a:lvl1pPr>
              <a:defRPr sz="2314"/>
            </a:lvl1pPr>
            <a:lvl2pPr>
              <a:defRPr sz="1983"/>
            </a:lvl2pPr>
            <a:lvl3pPr>
              <a:defRPr sz="1653"/>
            </a:lvl3pPr>
            <a:lvl4pPr>
              <a:defRPr sz="1488"/>
            </a:lvl4pPr>
            <a:lvl5pPr>
              <a:defRPr sz="1488"/>
            </a:lvl5pPr>
            <a:lvl6pPr>
              <a:defRPr sz="1488"/>
            </a:lvl6pPr>
            <a:lvl7pPr>
              <a:defRPr sz="1488"/>
            </a:lvl7pPr>
            <a:lvl8pPr>
              <a:defRPr sz="1488"/>
            </a:lvl8pPr>
            <a:lvl9pPr>
              <a:defRPr sz="1488"/>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3"/>
          </p:nvPr>
        </p:nvSpPr>
        <p:spPr>
          <a:xfrm>
            <a:off x="377825" y="9499212"/>
            <a:ext cx="1763183" cy="545659"/>
          </a:xfrm>
          <a:prstGeom prst="rect">
            <a:avLst/>
          </a:prstGeom>
        </p:spPr>
        <p:txBody>
          <a:bodyPr/>
          <a:lstStyle/>
          <a:p>
            <a:fld id="{BFAB34D5-43A8-4FB9-982B-928F0101E81B}" type="datetime1">
              <a:rPr lang="en-US" altLang="zh-CN" smtClean="0"/>
              <a:t>8/23/2023</a:t>
            </a:fld>
            <a:endParaRPr lang="en-US"/>
          </a:p>
        </p:txBody>
      </p:sp>
      <p:sp>
        <p:nvSpPr>
          <p:cNvPr id="6" name="Footer Placeholder 5"/>
          <p:cNvSpPr>
            <a:spLocks noGrp="1"/>
          </p:cNvSpPr>
          <p:nvPr>
            <p:ph type="ftr" sz="quarter" idx="4"/>
          </p:nvPr>
        </p:nvSpPr>
        <p:spPr>
          <a:xfrm>
            <a:off x="2581804" y="9499212"/>
            <a:ext cx="2392892" cy="545659"/>
          </a:xfrm>
          <a:prstGeom prst="rect">
            <a:avLst/>
          </a:prstGeom>
        </p:spPr>
        <p:txBody>
          <a:bodyPr/>
          <a:lstStyle/>
          <a:p>
            <a:endParaRPr lang="en-US"/>
          </a:p>
        </p:txBody>
      </p:sp>
      <p:sp>
        <p:nvSpPr>
          <p:cNvPr id="7" name="Slide Number Placeholder 6"/>
          <p:cNvSpPr>
            <a:spLocks noGrp="1"/>
          </p:cNvSpPr>
          <p:nvPr>
            <p:ph type="sldNum" sz="quarter" idx="5"/>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377825" y="2391410"/>
            <a:ext cx="6800850" cy="6763800"/>
          </a:xfrm>
          <a:prstGeom prst="rect">
            <a:avLst/>
          </a:prstGeom>
        </p:spPr>
        <p:txBody>
          <a:bodyPr anchor="b"/>
          <a:lstStyle>
            <a:lvl1pPr marL="0" indent="0">
              <a:buNone/>
              <a:defRPr sz="1983" b="1"/>
            </a:lvl1pPr>
            <a:lvl2pPr marL="377825" indent="0">
              <a:buNone/>
              <a:defRPr sz="1653" b="1"/>
            </a:lvl2pPr>
            <a:lvl3pPr marL="755650" indent="0">
              <a:buNone/>
              <a:defRPr sz="1488" b="1"/>
            </a:lvl3pPr>
            <a:lvl4pPr marL="1133475" indent="0">
              <a:buNone/>
              <a:defRPr sz="1322" b="1"/>
            </a:lvl4pPr>
            <a:lvl5pPr marL="1511300" indent="0">
              <a:buNone/>
              <a:defRPr sz="1322" b="1"/>
            </a:lvl5pPr>
            <a:lvl6pPr marL="1889125" indent="0">
              <a:buNone/>
              <a:defRPr sz="1322" b="1"/>
            </a:lvl6pPr>
            <a:lvl7pPr marL="2266950" indent="0">
              <a:buNone/>
              <a:defRPr sz="1322" b="1"/>
            </a:lvl7pPr>
            <a:lvl8pPr marL="2644775" indent="0">
              <a:buNone/>
              <a:defRPr sz="1322" b="1"/>
            </a:lvl8pPr>
            <a:lvl9pPr marL="3022600" indent="0">
              <a:buNone/>
              <a:defRPr sz="1322" b="1"/>
            </a:lvl9pPr>
          </a:lstStyle>
          <a:p>
            <a:r>
              <a:rPr lang="en-US"/>
              <a:t>Click to edit Master text styles</a:t>
            </a:r>
          </a:p>
        </p:txBody>
      </p:sp>
      <p:sp>
        <p:nvSpPr>
          <p:cNvPr id="4" name="Content Placeholder 3"/>
          <p:cNvSpPr>
            <a:spLocks noGrp="1"/>
          </p:cNvSpPr>
          <p:nvPr>
            <p:ph sz="half" idx="2"/>
          </p:nvPr>
        </p:nvSpPr>
        <p:spPr>
          <a:xfrm>
            <a:off x="377825" y="2391410"/>
            <a:ext cx="6800850" cy="6763800"/>
          </a:xfrm>
          <a:prstGeom prst="rect">
            <a:avLst/>
          </a:prstGeom>
        </p:spPr>
        <p:txBody>
          <a:bodyPr/>
          <a:lstStyle>
            <a:lvl1pPr>
              <a:defRPr sz="1983"/>
            </a:lvl1pPr>
            <a:lvl2pPr>
              <a:defRPr sz="1653"/>
            </a:lvl2pPr>
            <a:lvl3pPr>
              <a:defRPr sz="1488"/>
            </a:lvl3pPr>
            <a:lvl4pPr>
              <a:defRPr sz="1322"/>
            </a:lvl4pPr>
            <a:lvl5pPr>
              <a:defRPr sz="1322"/>
            </a:lvl5pPr>
            <a:lvl6pPr>
              <a:defRPr sz="1322"/>
            </a:lvl6pPr>
            <a:lvl7pPr>
              <a:defRPr sz="1322"/>
            </a:lvl7pPr>
            <a:lvl8pPr>
              <a:defRPr sz="1322"/>
            </a:lvl8pPr>
            <a:lvl9pPr>
              <a:defRPr sz="1322"/>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77825" y="2391410"/>
            <a:ext cx="6800850" cy="6763800"/>
          </a:xfrm>
          <a:prstGeom prst="rect">
            <a:avLst/>
          </a:prstGeom>
        </p:spPr>
        <p:txBody>
          <a:bodyPr anchor="b"/>
          <a:lstStyle>
            <a:lvl1pPr marL="0" indent="0">
              <a:buNone/>
              <a:defRPr sz="1983" b="1"/>
            </a:lvl1pPr>
            <a:lvl2pPr marL="377825" indent="0">
              <a:buNone/>
              <a:defRPr sz="1653" b="1"/>
            </a:lvl2pPr>
            <a:lvl3pPr marL="755650" indent="0">
              <a:buNone/>
              <a:defRPr sz="1488" b="1"/>
            </a:lvl3pPr>
            <a:lvl4pPr marL="1133475" indent="0">
              <a:buNone/>
              <a:defRPr sz="1322" b="1"/>
            </a:lvl4pPr>
            <a:lvl5pPr marL="1511300" indent="0">
              <a:buNone/>
              <a:defRPr sz="1322" b="1"/>
            </a:lvl5pPr>
            <a:lvl6pPr marL="1889125" indent="0">
              <a:buNone/>
              <a:defRPr sz="1322" b="1"/>
            </a:lvl6pPr>
            <a:lvl7pPr marL="2266950" indent="0">
              <a:buNone/>
              <a:defRPr sz="1322" b="1"/>
            </a:lvl7pPr>
            <a:lvl8pPr marL="2644775" indent="0">
              <a:buNone/>
              <a:defRPr sz="1322" b="1"/>
            </a:lvl8pPr>
            <a:lvl9pPr marL="3022600" indent="0">
              <a:buNone/>
              <a:defRPr sz="1322" b="1"/>
            </a:lvl9pPr>
          </a:lstStyle>
          <a:p>
            <a:r>
              <a:rPr lang="en-US"/>
              <a:t>Click to edit Master text styles</a:t>
            </a:r>
          </a:p>
        </p:txBody>
      </p:sp>
      <p:sp>
        <p:nvSpPr>
          <p:cNvPr id="6" name="Content Placeholder 5"/>
          <p:cNvSpPr>
            <a:spLocks noGrp="1"/>
          </p:cNvSpPr>
          <p:nvPr>
            <p:ph sz="quarter" idx="4"/>
          </p:nvPr>
        </p:nvSpPr>
        <p:spPr>
          <a:xfrm>
            <a:off x="377825" y="2391410"/>
            <a:ext cx="6800850" cy="6763800"/>
          </a:xfrm>
          <a:prstGeom prst="rect">
            <a:avLst/>
          </a:prstGeom>
        </p:spPr>
        <p:txBody>
          <a:bodyPr/>
          <a:lstStyle>
            <a:lvl1pPr>
              <a:defRPr sz="1983"/>
            </a:lvl1pPr>
            <a:lvl2pPr>
              <a:defRPr sz="1653"/>
            </a:lvl2pPr>
            <a:lvl3pPr>
              <a:defRPr sz="1488"/>
            </a:lvl3pPr>
            <a:lvl4pPr>
              <a:defRPr sz="1322"/>
            </a:lvl4pPr>
            <a:lvl5pPr>
              <a:defRPr sz="1322"/>
            </a:lvl5pPr>
            <a:lvl6pPr>
              <a:defRPr sz="1322"/>
            </a:lvl6pPr>
            <a:lvl7pPr>
              <a:defRPr sz="1322"/>
            </a:lvl7pPr>
            <a:lvl8pPr>
              <a:defRPr sz="1322"/>
            </a:lvl8pPr>
            <a:lvl9pPr>
              <a:defRPr sz="1322"/>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5"/>
          </p:nvPr>
        </p:nvSpPr>
        <p:spPr>
          <a:xfrm>
            <a:off x="377825" y="9499212"/>
            <a:ext cx="1763183" cy="545659"/>
          </a:xfrm>
          <a:prstGeom prst="rect">
            <a:avLst/>
          </a:prstGeom>
        </p:spPr>
        <p:txBody>
          <a:bodyPr/>
          <a:lstStyle/>
          <a:p>
            <a:fld id="{50BAC0A3-B509-4F07-9798-1F705A7F8FEF}" type="datetime1">
              <a:rPr lang="en-US" altLang="zh-CN" smtClean="0"/>
              <a:t>8/23/2023</a:t>
            </a:fld>
            <a:endParaRPr lang="en-US"/>
          </a:p>
        </p:txBody>
      </p:sp>
      <p:sp>
        <p:nvSpPr>
          <p:cNvPr id="8" name="Footer Placeholder 7"/>
          <p:cNvSpPr>
            <a:spLocks noGrp="1"/>
          </p:cNvSpPr>
          <p:nvPr>
            <p:ph type="ftr" sz="quarter" idx="6"/>
          </p:nvPr>
        </p:nvSpPr>
        <p:spPr>
          <a:xfrm>
            <a:off x="2581804" y="9499212"/>
            <a:ext cx="2392892" cy="545659"/>
          </a:xfrm>
          <a:prstGeom prst="rect">
            <a:avLst/>
          </a:prstGeom>
        </p:spPr>
        <p:txBody>
          <a:bodyPr/>
          <a:lstStyle/>
          <a:p>
            <a:endParaRPr lang="en-US"/>
          </a:p>
        </p:txBody>
      </p:sp>
      <p:sp>
        <p:nvSpPr>
          <p:cNvPr id="9" name="Slide Number Placeholder 8"/>
          <p:cNvSpPr>
            <a:spLocks noGrp="1"/>
          </p:cNvSpPr>
          <p:nvPr>
            <p:ph type="sldNum" sz="quarter" idx="7"/>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lstStyle/>
          <a:p>
            <a:r>
              <a:rPr lang="en-US"/>
              <a:t>Click to edit Master title style</a:t>
            </a:r>
          </a:p>
        </p:txBody>
      </p:sp>
      <p:sp>
        <p:nvSpPr>
          <p:cNvPr id="3" name="Date Placeholder 2"/>
          <p:cNvSpPr>
            <a:spLocks noGrp="1"/>
          </p:cNvSpPr>
          <p:nvPr>
            <p:ph type="dt" sz="half" idx="1"/>
          </p:nvPr>
        </p:nvSpPr>
        <p:spPr>
          <a:xfrm>
            <a:off x="377825" y="9499212"/>
            <a:ext cx="1763183" cy="545659"/>
          </a:xfrm>
          <a:prstGeom prst="rect">
            <a:avLst/>
          </a:prstGeom>
        </p:spPr>
        <p:txBody>
          <a:bodyPr/>
          <a:lstStyle/>
          <a:p>
            <a:fld id="{D9B7437B-2241-4550-9A8F-50A53447E635}" type="datetime1">
              <a:rPr lang="en-US" altLang="zh-CN" smtClean="0"/>
              <a:t>8/23/2023</a:t>
            </a:fld>
            <a:endParaRPr lang="en-US"/>
          </a:p>
        </p:txBody>
      </p:sp>
      <p:sp>
        <p:nvSpPr>
          <p:cNvPr id="4" name="Footer Placeholder 3"/>
          <p:cNvSpPr>
            <a:spLocks noGrp="1"/>
          </p:cNvSpPr>
          <p:nvPr>
            <p:ph type="ftr" sz="quarter" idx="2"/>
          </p:nvPr>
        </p:nvSpPr>
        <p:spPr>
          <a:xfrm>
            <a:off x="2581804" y="9499212"/>
            <a:ext cx="2392892" cy="545659"/>
          </a:xfrm>
          <a:prstGeom prst="rect">
            <a:avLst/>
          </a:prstGeom>
        </p:spPr>
        <p:txBody>
          <a:bodyPr/>
          <a:lstStyle/>
          <a:p>
            <a:endParaRPr lang="en-US"/>
          </a:p>
        </p:txBody>
      </p:sp>
      <p:sp>
        <p:nvSpPr>
          <p:cNvPr id="5" name="Slide Number Placeholder 4"/>
          <p:cNvSpPr>
            <a:spLocks noGrp="1"/>
          </p:cNvSpPr>
          <p:nvPr>
            <p:ph type="sldNum" sz="quarter" idx="3"/>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p:nvPr>
        </p:nvSpPr>
        <p:spPr>
          <a:xfrm>
            <a:off x="377825" y="9499212"/>
            <a:ext cx="1763183" cy="545659"/>
          </a:xfrm>
          <a:prstGeom prst="rect">
            <a:avLst/>
          </a:prstGeom>
        </p:spPr>
        <p:txBody>
          <a:bodyPr/>
          <a:lstStyle/>
          <a:p>
            <a:fld id="{716ED167-9597-47FC-9853-551CEB83402A}" type="datetime1">
              <a:rPr lang="en-US" altLang="zh-CN" smtClean="0"/>
              <a:t>8/23/2023</a:t>
            </a:fld>
            <a:endParaRPr lang="en-US"/>
          </a:p>
        </p:txBody>
      </p:sp>
      <p:sp>
        <p:nvSpPr>
          <p:cNvPr id="3" name="Footer Placeholder 2"/>
          <p:cNvSpPr>
            <a:spLocks noGrp="1"/>
          </p:cNvSpPr>
          <p:nvPr>
            <p:ph type="ftr" sz="quarter" idx="1"/>
          </p:nvPr>
        </p:nvSpPr>
        <p:spPr>
          <a:xfrm>
            <a:off x="2581804" y="9499212"/>
            <a:ext cx="2392892" cy="545659"/>
          </a:xfrm>
          <a:prstGeom prst="rect">
            <a:avLst/>
          </a:prstGeom>
        </p:spPr>
        <p:txBody>
          <a:bodyPr/>
          <a:lstStyle/>
          <a:p>
            <a:endParaRPr lang="en-US"/>
          </a:p>
        </p:txBody>
      </p:sp>
      <p:sp>
        <p:nvSpPr>
          <p:cNvPr id="4" name="Slide Number Placeholder 3"/>
          <p:cNvSpPr>
            <a:spLocks noGrp="1"/>
          </p:cNvSpPr>
          <p:nvPr>
            <p:ph type="sldNum" sz="quarter" idx="2"/>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77825" y="410431"/>
            <a:ext cx="6800850" cy="1708150"/>
          </a:xfrm>
          <a:prstGeom prst="rect">
            <a:avLst/>
          </a:prstGeom>
        </p:spPr>
        <p:txBody>
          <a:bodyPr anchor="b"/>
          <a:lstStyle>
            <a:lvl1pPr algn="l">
              <a:defRPr sz="1653" b="1"/>
            </a:lvl1pPr>
          </a:lstStyle>
          <a:p>
            <a:r>
              <a:rPr lang="en-US"/>
              <a:t>Click to edit Master title style</a:t>
            </a:r>
          </a:p>
        </p:txBody>
      </p:sp>
      <p:sp>
        <p:nvSpPr>
          <p:cNvPr id="3" name="Content Placeholder 2"/>
          <p:cNvSpPr>
            <a:spLocks noGrp="1"/>
          </p:cNvSpPr>
          <p:nvPr>
            <p:ph idx="1"/>
          </p:nvPr>
        </p:nvSpPr>
        <p:spPr>
          <a:xfrm>
            <a:off x="377825" y="2391410"/>
            <a:ext cx="6800850" cy="6763800"/>
          </a:xfrm>
          <a:prstGeom prst="rect">
            <a:avLst/>
          </a:prstGeom>
        </p:spPr>
        <p:txBody>
          <a:bodyPr/>
          <a:lstStyle>
            <a:lvl1pPr>
              <a:defRPr sz="2644"/>
            </a:lvl1pPr>
            <a:lvl2pPr>
              <a:defRPr sz="2314"/>
            </a:lvl2pPr>
            <a:lvl3pPr>
              <a:defRPr sz="1983"/>
            </a:lvl3pPr>
            <a:lvl4pPr>
              <a:defRPr sz="1653"/>
            </a:lvl4pPr>
            <a:lvl5pPr>
              <a:defRPr sz="1653"/>
            </a:lvl5pPr>
            <a:lvl6pPr>
              <a:defRPr sz="1653"/>
            </a:lvl6pPr>
            <a:lvl7pPr>
              <a:defRPr sz="1653"/>
            </a:lvl7pPr>
            <a:lvl8pPr>
              <a:defRPr sz="1653"/>
            </a:lvl8pPr>
            <a:lvl9pPr>
              <a:defRPr sz="1653"/>
            </a:lvl9p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77825" y="2391410"/>
            <a:ext cx="6800850" cy="6763800"/>
          </a:xfrm>
          <a:prstGeom prst="rect">
            <a:avLst/>
          </a:prstGeom>
        </p:spPr>
        <p:txBody>
          <a:bodyPr/>
          <a:lstStyle>
            <a:lvl1pPr marL="0" indent="0">
              <a:buNone/>
              <a:defRPr sz="1157"/>
            </a:lvl1pPr>
            <a:lvl2pPr marL="377825" indent="0">
              <a:buNone/>
              <a:defRPr sz="992"/>
            </a:lvl2pPr>
            <a:lvl3pPr marL="755650" indent="0">
              <a:buNone/>
              <a:defRPr sz="826"/>
            </a:lvl3pPr>
            <a:lvl4pPr marL="1133475" indent="0">
              <a:buNone/>
              <a:defRPr sz="744"/>
            </a:lvl4pPr>
            <a:lvl5pPr marL="1511300" indent="0">
              <a:buNone/>
              <a:defRPr sz="744"/>
            </a:lvl5pPr>
            <a:lvl6pPr marL="1889125" indent="0">
              <a:buNone/>
              <a:defRPr sz="744"/>
            </a:lvl6pPr>
            <a:lvl7pPr marL="2266950" indent="0">
              <a:buNone/>
              <a:defRPr sz="744"/>
            </a:lvl7pPr>
            <a:lvl8pPr marL="2644775" indent="0">
              <a:buNone/>
              <a:defRPr sz="744"/>
            </a:lvl8pPr>
            <a:lvl9pPr marL="3022600" indent="0">
              <a:buNone/>
              <a:defRPr sz="744"/>
            </a:lvl9pPr>
          </a:lstStyle>
          <a:p>
            <a:r>
              <a:rPr lang="en-US"/>
              <a:t>Click to edit Master text styles</a:t>
            </a:r>
          </a:p>
        </p:txBody>
      </p:sp>
      <p:sp>
        <p:nvSpPr>
          <p:cNvPr id="5" name="Date Placeholder 4"/>
          <p:cNvSpPr>
            <a:spLocks noGrp="1"/>
          </p:cNvSpPr>
          <p:nvPr>
            <p:ph type="dt" sz="half" idx="3"/>
          </p:nvPr>
        </p:nvSpPr>
        <p:spPr>
          <a:xfrm>
            <a:off x="377825" y="9499212"/>
            <a:ext cx="1763183" cy="545659"/>
          </a:xfrm>
          <a:prstGeom prst="rect">
            <a:avLst/>
          </a:prstGeom>
        </p:spPr>
        <p:txBody>
          <a:bodyPr/>
          <a:lstStyle/>
          <a:p>
            <a:fld id="{E0EABA82-6A79-40E4-BB10-E1BB2BAB4A3D}" type="datetime1">
              <a:rPr lang="en-US" altLang="zh-CN" smtClean="0"/>
              <a:t>8/23/2023</a:t>
            </a:fld>
            <a:endParaRPr lang="en-US"/>
          </a:p>
        </p:txBody>
      </p:sp>
      <p:sp>
        <p:nvSpPr>
          <p:cNvPr id="6" name="Footer Placeholder 5"/>
          <p:cNvSpPr>
            <a:spLocks noGrp="1"/>
          </p:cNvSpPr>
          <p:nvPr>
            <p:ph type="ftr" sz="quarter" idx="4"/>
          </p:nvPr>
        </p:nvSpPr>
        <p:spPr>
          <a:xfrm>
            <a:off x="2581804" y="9499212"/>
            <a:ext cx="2392892" cy="545659"/>
          </a:xfrm>
          <a:prstGeom prst="rect">
            <a:avLst/>
          </a:prstGeom>
        </p:spPr>
        <p:txBody>
          <a:bodyPr/>
          <a:lstStyle/>
          <a:p>
            <a:endParaRPr lang="en-US"/>
          </a:p>
        </p:txBody>
      </p:sp>
      <p:sp>
        <p:nvSpPr>
          <p:cNvPr id="7" name="Slide Number Placeholder 6"/>
          <p:cNvSpPr>
            <a:spLocks noGrp="1"/>
          </p:cNvSpPr>
          <p:nvPr>
            <p:ph type="sldNum" sz="quarter" idx="5"/>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3"/>
          </p:nvPr>
        </p:nvSpPr>
        <p:spPr>
          <a:xfrm>
            <a:off x="377825" y="9499212"/>
            <a:ext cx="1763183" cy="545659"/>
          </a:xfrm>
          <a:prstGeom prst="rect">
            <a:avLst/>
          </a:prstGeom>
        </p:spPr>
        <p:txBody>
          <a:bodyPr/>
          <a:lstStyle/>
          <a:p>
            <a:fld id="{86359779-95CF-42BE-9F8C-1680C3DEB9EC}" type="datetime1">
              <a:rPr lang="en-US" altLang="zh-CN" smtClean="0"/>
              <a:t>8/23/2023</a:t>
            </a:fld>
            <a:endParaRPr lang="en-US"/>
          </a:p>
        </p:txBody>
      </p:sp>
      <p:sp>
        <p:nvSpPr>
          <p:cNvPr id="6" name="Footer Placeholder 5"/>
          <p:cNvSpPr>
            <a:spLocks noGrp="1"/>
          </p:cNvSpPr>
          <p:nvPr>
            <p:ph type="ftr" sz="quarter" idx="4"/>
          </p:nvPr>
        </p:nvSpPr>
        <p:spPr>
          <a:xfrm>
            <a:off x="2581804" y="9499212"/>
            <a:ext cx="2392892" cy="545659"/>
          </a:xfrm>
          <a:prstGeom prst="rect">
            <a:avLst/>
          </a:prstGeom>
        </p:spPr>
        <p:txBody>
          <a:bodyPr/>
          <a:lstStyle/>
          <a:p>
            <a:endParaRPr lang="en-US"/>
          </a:p>
        </p:txBody>
      </p:sp>
      <p:sp>
        <p:nvSpPr>
          <p:cNvPr id="7" name="Slide Number Placeholder 6"/>
          <p:cNvSpPr>
            <a:spLocks noGrp="1"/>
          </p:cNvSpPr>
          <p:nvPr>
            <p:ph type="sldNum" sz="quarter" idx="5"/>
          </p:nvPr>
        </p:nvSpPr>
        <p:spPr>
          <a:xfrm>
            <a:off x="5415492" y="9499212"/>
            <a:ext cx="1763183" cy="545659"/>
          </a:xfrm>
          <a:prstGeom prst="rect">
            <a:avLst/>
          </a:prstGeom>
        </p:spPr>
        <p:txBody>
          <a:bodyPr/>
          <a:lstStyle/>
          <a:p>
            <a:fld id="{93AE1883-0942-4AA3-9DB2-9C7C3A0314B1}" type="slidenum">
              <a:rPr lang="en-US" smtClean="0"/>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cxnSp>
        <p:nvCxnSpPr>
          <p:cNvPr id="10" name="直接连接符 9"/>
          <p:cNvCxnSpPr/>
          <p:nvPr userDrawn="1"/>
        </p:nvCxnSpPr>
        <p:spPr>
          <a:xfrm>
            <a:off x="408706" y="881852"/>
            <a:ext cx="5006786" cy="0"/>
          </a:xfrm>
          <a:prstGeom prst="line">
            <a:avLst/>
          </a:prstGeom>
          <a:ln w="19050">
            <a:solidFill>
              <a:srgbClr val="1F4396"/>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a:off x="5456283" y="875978"/>
            <a:ext cx="905526" cy="0"/>
          </a:xfrm>
          <a:prstGeom prst="line">
            <a:avLst/>
          </a:prstGeom>
          <a:ln w="19050">
            <a:solidFill>
              <a:srgbClr val="00B05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5866482" y="528814"/>
            <a:ext cx="1224136" cy="224151"/>
          </a:xfrm>
          <a:prstGeom prst="rect">
            <a:avLst/>
          </a:prstGeom>
        </p:spPr>
      </p:pic>
      <p:sp>
        <p:nvSpPr>
          <p:cNvPr id="20" name="文本框 19"/>
          <p:cNvSpPr txBox="1"/>
          <p:nvPr userDrawn="1"/>
        </p:nvSpPr>
        <p:spPr>
          <a:xfrm>
            <a:off x="321866" y="445090"/>
            <a:ext cx="5256584" cy="400110"/>
          </a:xfrm>
          <a:prstGeom prst="rect">
            <a:avLst/>
          </a:prstGeom>
          <a:noFill/>
        </p:spPr>
        <p:txBody>
          <a:bodyPr wrap="square" rtlCol="0" anchor="ctr">
            <a:spAutoFit/>
          </a:bodyPr>
          <a:lstStyle/>
          <a:p>
            <a:r>
              <a:rPr lang="en-US" altLang="zh-CN" sz="2000" b="1" i="0" dirty="0">
                <a:solidFill>
                  <a:srgbClr val="023894"/>
                </a:solidFill>
                <a:latin typeface="Arial" panose="020B0604020202020204" pitchFamily="34" charset="0"/>
                <a:cs typeface="Arial" panose="020B0604020202020204" pitchFamily="34" charset="0"/>
              </a:rPr>
              <a:t>Solar Street Light </a:t>
            </a:r>
            <a:r>
              <a:rPr lang="en-US" altLang="zh-CN" sz="2000" b="1" i="0" baseline="0" dirty="0">
                <a:solidFill>
                  <a:srgbClr val="023894"/>
                </a:solidFill>
                <a:latin typeface="Arial" panose="020B0604020202020204" pitchFamily="34" charset="0"/>
                <a:cs typeface="Arial" panose="020B0604020202020204" pitchFamily="34" charset="0"/>
              </a:rPr>
              <a:t>Specification</a:t>
            </a:r>
            <a:endParaRPr lang="zh-CN" altLang="en-US" sz="2000" b="1" i="0" dirty="0">
              <a:solidFill>
                <a:srgbClr val="023894"/>
              </a:solidFill>
              <a:latin typeface="Arial" panose="020B0604020202020204" pitchFamily="34" charset="0"/>
              <a:cs typeface="Arial" panose="020B0604020202020204" pitchFamily="34" charset="0"/>
            </a:endParaRPr>
          </a:p>
        </p:txBody>
      </p:sp>
      <p:cxnSp>
        <p:nvCxnSpPr>
          <p:cNvPr id="11" name="直接连接符 10"/>
          <p:cNvCxnSpPr/>
          <p:nvPr userDrawn="1"/>
        </p:nvCxnSpPr>
        <p:spPr>
          <a:xfrm>
            <a:off x="6397688" y="875978"/>
            <a:ext cx="692930" cy="0"/>
          </a:xfrm>
          <a:prstGeom prst="line">
            <a:avLst/>
          </a:prstGeom>
          <a:ln w="19050">
            <a:solidFill>
              <a:srgbClr val="FF000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Lst>
  <p:transition/>
  <p:timing>
    <p:tnLst>
      <p:par>
        <p:cTn id="1" dur="indefinite" restart="never" nodeType="tmRoot"/>
      </p:par>
    </p:tnLst>
  </p:timing>
  <p:hf sldNum="0" hdr="0" ftr="0" dt="0"/>
  <p:txStyles>
    <p:titleStyle>
      <a:lvl1pPr algn="ctr" defTabSz="755650" rtl="0" eaLnBrk="1" latinLnBrk="0" hangingPunct="1">
        <a:spcBef>
          <a:spcPct val="0"/>
        </a:spcBef>
        <a:buNone/>
        <a:defRPr sz="3636" kern="1200">
          <a:solidFill>
            <a:schemeClr val="tx1"/>
          </a:solidFill>
          <a:latin typeface="+mj-lt"/>
          <a:ea typeface="+mj-ea"/>
          <a:cs typeface="+mj-cs"/>
        </a:defRPr>
      </a:lvl1pPr>
    </p:titleStyle>
    <p:bodyStyle>
      <a:lvl1pPr marL="283369" indent="-283369" algn="l" defTabSz="755650" rtl="0" eaLnBrk="1" latinLnBrk="0" hangingPunct="1">
        <a:spcBef>
          <a:spcPct val="20000"/>
        </a:spcBef>
        <a:buFont typeface="Arial" pitchFamily="34" charset="0"/>
        <a:buChar char="•"/>
        <a:defRPr sz="2644" kern="1200">
          <a:solidFill>
            <a:schemeClr val="tx1"/>
          </a:solidFill>
          <a:latin typeface="+mn-lt"/>
          <a:ea typeface="+mn-ea"/>
          <a:cs typeface="+mn-cs"/>
        </a:defRPr>
      </a:lvl1pPr>
      <a:lvl2pPr marL="613966" indent="-236141" algn="l" defTabSz="755650" rtl="0" eaLnBrk="1" latinLnBrk="0" hangingPunct="1">
        <a:spcBef>
          <a:spcPct val="20000"/>
        </a:spcBef>
        <a:buFont typeface="Arial" pitchFamily="34" charset="0"/>
        <a:buChar char="–"/>
        <a:defRPr sz="2314" kern="1200">
          <a:solidFill>
            <a:schemeClr val="tx1"/>
          </a:solidFill>
          <a:latin typeface="+mn-lt"/>
          <a:ea typeface="+mn-ea"/>
          <a:cs typeface="+mn-cs"/>
        </a:defRPr>
      </a:lvl2pPr>
      <a:lvl3pPr marL="944562" indent="-188912" algn="l" defTabSz="755650" rtl="0" eaLnBrk="1" latinLnBrk="0" hangingPunct="1">
        <a:spcBef>
          <a:spcPct val="20000"/>
        </a:spcBef>
        <a:buFont typeface="Arial" pitchFamily="34" charset="0"/>
        <a:buChar char="•"/>
        <a:defRPr sz="1983" kern="1200">
          <a:solidFill>
            <a:schemeClr val="tx1"/>
          </a:solidFill>
          <a:latin typeface="+mn-lt"/>
          <a:ea typeface="+mn-ea"/>
          <a:cs typeface="+mn-cs"/>
        </a:defRPr>
      </a:lvl3pPr>
      <a:lvl4pPr marL="1322388"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4pPr>
      <a:lvl5pPr marL="1700212"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5pPr>
      <a:lvl6pPr marL="2078038"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6pPr>
      <a:lvl7pPr marL="2455862"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7pPr>
      <a:lvl8pPr marL="2833688"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8pPr>
      <a:lvl9pPr marL="3211512" indent="-188912" algn="l" defTabSz="755650" rtl="0" eaLnBrk="1" latinLnBrk="0" hangingPunct="1">
        <a:spcBef>
          <a:spcPct val="20000"/>
        </a:spcBef>
        <a:buFont typeface="Arial" pitchFamily="34" charset="0"/>
        <a:buChar char="•"/>
        <a:defRPr sz="1653" kern="1200">
          <a:solidFill>
            <a:schemeClr val="tx1"/>
          </a:solidFill>
          <a:latin typeface="+mn-lt"/>
          <a:ea typeface="+mn-ea"/>
          <a:cs typeface="+mn-cs"/>
        </a:defRPr>
      </a:lvl9pPr>
    </p:bodyStyle>
    <p:otherStyle>
      <a:defPPr>
        <a:defRPr lang="en-US"/>
      </a:defPPr>
      <a:lvl1pPr marL="0" algn="l" defTabSz="755650" rtl="0" eaLnBrk="1" latinLnBrk="0" hangingPunct="1">
        <a:defRPr sz="1488" kern="1200">
          <a:solidFill>
            <a:schemeClr val="tx1"/>
          </a:solidFill>
          <a:latin typeface="+mn-lt"/>
          <a:ea typeface="+mn-ea"/>
          <a:cs typeface="+mn-cs"/>
        </a:defRPr>
      </a:lvl1pPr>
      <a:lvl2pPr marL="377825" algn="l" defTabSz="755650" rtl="0" eaLnBrk="1" latinLnBrk="0" hangingPunct="1">
        <a:defRPr sz="1488" kern="1200">
          <a:solidFill>
            <a:schemeClr val="tx1"/>
          </a:solidFill>
          <a:latin typeface="+mn-lt"/>
          <a:ea typeface="+mn-ea"/>
          <a:cs typeface="+mn-cs"/>
        </a:defRPr>
      </a:lvl2pPr>
      <a:lvl3pPr marL="755650" algn="l" defTabSz="755650" rtl="0" eaLnBrk="1" latinLnBrk="0" hangingPunct="1">
        <a:defRPr sz="1488" kern="1200">
          <a:solidFill>
            <a:schemeClr val="tx1"/>
          </a:solidFill>
          <a:latin typeface="+mn-lt"/>
          <a:ea typeface="+mn-ea"/>
          <a:cs typeface="+mn-cs"/>
        </a:defRPr>
      </a:lvl3pPr>
      <a:lvl4pPr marL="1133475" algn="l" defTabSz="755650" rtl="0" eaLnBrk="1" latinLnBrk="0" hangingPunct="1">
        <a:defRPr sz="1488" kern="1200">
          <a:solidFill>
            <a:schemeClr val="tx1"/>
          </a:solidFill>
          <a:latin typeface="+mn-lt"/>
          <a:ea typeface="+mn-ea"/>
          <a:cs typeface="+mn-cs"/>
        </a:defRPr>
      </a:lvl4pPr>
      <a:lvl5pPr marL="1511300" algn="l" defTabSz="755650" rtl="0" eaLnBrk="1" latinLnBrk="0" hangingPunct="1">
        <a:defRPr sz="1488" kern="1200">
          <a:solidFill>
            <a:schemeClr val="tx1"/>
          </a:solidFill>
          <a:latin typeface="+mn-lt"/>
          <a:ea typeface="+mn-ea"/>
          <a:cs typeface="+mn-cs"/>
        </a:defRPr>
      </a:lvl5pPr>
      <a:lvl6pPr marL="1889125" algn="l" defTabSz="755650" rtl="0" eaLnBrk="1" latinLnBrk="0" hangingPunct="1">
        <a:defRPr sz="1488" kern="1200">
          <a:solidFill>
            <a:schemeClr val="tx1"/>
          </a:solidFill>
          <a:latin typeface="+mn-lt"/>
          <a:ea typeface="+mn-ea"/>
          <a:cs typeface="+mn-cs"/>
        </a:defRPr>
      </a:lvl6pPr>
      <a:lvl7pPr marL="2266950" algn="l" defTabSz="755650" rtl="0" eaLnBrk="1" latinLnBrk="0" hangingPunct="1">
        <a:defRPr sz="1488" kern="1200">
          <a:solidFill>
            <a:schemeClr val="tx1"/>
          </a:solidFill>
          <a:latin typeface="+mn-lt"/>
          <a:ea typeface="+mn-ea"/>
          <a:cs typeface="+mn-cs"/>
        </a:defRPr>
      </a:lvl7pPr>
      <a:lvl8pPr marL="2644775" algn="l" defTabSz="755650" rtl="0" eaLnBrk="1" latinLnBrk="0" hangingPunct="1">
        <a:defRPr sz="1488" kern="1200">
          <a:solidFill>
            <a:schemeClr val="tx1"/>
          </a:solidFill>
          <a:latin typeface="+mn-lt"/>
          <a:ea typeface="+mn-ea"/>
          <a:cs typeface="+mn-cs"/>
        </a:defRPr>
      </a:lvl8pPr>
      <a:lvl9pPr marL="3022600" algn="l" defTabSz="755650"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9"/>
          <p:cNvSpPr txBox="1"/>
          <p:nvPr/>
        </p:nvSpPr>
        <p:spPr>
          <a:xfrm>
            <a:off x="610642" y="6412155"/>
            <a:ext cx="1084793" cy="179536"/>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lnSpc>
                <a:spcPts val="1401"/>
              </a:lnSpc>
              <a:spcBef>
                <a:spcPct val="0"/>
              </a:spcBef>
              <a:spcAft>
                <a:spcPct val="0"/>
              </a:spcAft>
            </a:pPr>
            <a:r>
              <a:rPr sz="1400" spc="85">
                <a:solidFill>
                  <a:srgbClr val="FFFFFF"/>
                </a:solidFill>
                <a:latin typeface="Arial" panose="020B0604020202020204" pitchFamily="34" charset="0"/>
                <a:cs typeface="Arial" panose="020B0604020202020204" pitchFamily="34" charset="0"/>
              </a:rPr>
              <a:t>产品描述：</a:t>
            </a:r>
          </a:p>
        </p:txBody>
      </p:sp>
      <p:sp>
        <p:nvSpPr>
          <p:cNvPr id="27" name="object 6"/>
          <p:cNvSpPr txBox="1"/>
          <p:nvPr/>
        </p:nvSpPr>
        <p:spPr>
          <a:xfrm>
            <a:off x="675364" y="6406433"/>
            <a:ext cx="1010375" cy="179536"/>
          </a:xfrm>
          <a:prstGeom prst="rect">
            <a:avLst/>
          </a:prstGeom>
        </p:spPr>
        <p:txBody>
          <a:bodyPr vert="horz"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401"/>
              </a:lnSpc>
              <a:spcBef>
                <a:spcPct val="0"/>
              </a:spcBef>
              <a:spcAft>
                <a:spcPct val="0"/>
              </a:spcAft>
            </a:pPr>
            <a:r>
              <a:rPr lang="zh-CN" altLang="en-US" sz="1400" b="1" spc="85" dirty="0">
                <a:solidFill>
                  <a:srgbClr val="FFFFFF"/>
                </a:solidFill>
                <a:latin typeface="Arial" panose="020B0604020202020204" pitchFamily="34" charset="0"/>
                <a:ea typeface="微软雅黑" panose="020B0503020204020204" pitchFamily="34" charset="-122"/>
                <a:cs typeface="Arial" panose="020B0604020202020204" pitchFamily="34" charset="0"/>
              </a:rPr>
              <a:t>产品描述</a:t>
            </a:r>
            <a:r>
              <a:rPr sz="1400" b="1" spc="113" dirty="0">
                <a:solidFill>
                  <a:srgbClr val="FFFFFF"/>
                </a:solidFill>
                <a:latin typeface="Arial" panose="020B0604020202020204" pitchFamily="34" charset="0"/>
                <a:ea typeface="微软雅黑" panose="020B0503020204020204" pitchFamily="34" charset="-122"/>
                <a:cs typeface="Arial" panose="020B0604020202020204" pitchFamily="34" charset="0"/>
              </a:rPr>
              <a:t>:</a:t>
            </a:r>
          </a:p>
        </p:txBody>
      </p:sp>
      <p:sp>
        <p:nvSpPr>
          <p:cNvPr id="32" name="object 14"/>
          <p:cNvSpPr txBox="1"/>
          <p:nvPr/>
        </p:nvSpPr>
        <p:spPr>
          <a:xfrm>
            <a:off x="675364" y="6780634"/>
            <a:ext cx="6559270" cy="2031325"/>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Bef>
                <a:spcPct val="0"/>
              </a:spcBef>
              <a:spcAft>
                <a:spcPct val="0"/>
              </a:spcAft>
              <a:buFont typeface="Wingdings" panose="05000000000000000000" pitchFamily="2" charset="2"/>
              <a:buChar char="l"/>
            </a:pPr>
            <a:endParaRPr lang="en-US" altLang="zh-CN" sz="1100" dirty="0" smtClean="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smtClean="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smtClean="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smtClean="0">
              <a:latin typeface="Arial" panose="020B0604020202020204" pitchFamily="34" charset="0"/>
              <a:ea typeface="微软雅黑" panose="020B0503020204020204" pitchFamily="34" charset="-122"/>
            </a:endParaRPr>
          </a:p>
          <a:p>
            <a:pPr marL="171450" indent="-171450">
              <a:lnSpc>
                <a:spcPct val="150000"/>
              </a:lnSpc>
              <a:spcBef>
                <a:spcPct val="0"/>
              </a:spcBef>
              <a:spcAft>
                <a:spcPct val="0"/>
              </a:spcAft>
              <a:buFont typeface="Wingdings" panose="05000000000000000000" pitchFamily="2" charset="2"/>
              <a:buChar char="l"/>
            </a:pPr>
            <a:endParaRPr lang="en-US" altLang="zh-CN" sz="1100" dirty="0" smtClean="0">
              <a:latin typeface="Arial" panose="020B0604020202020204" pitchFamily="34" charset="0"/>
              <a:ea typeface="微软雅黑" panose="020B0503020204020204" pitchFamily="34" charset="-122"/>
            </a:endParaRPr>
          </a:p>
        </p:txBody>
      </p:sp>
      <p:sp>
        <p:nvSpPr>
          <p:cNvPr id="37" name="对角圆角矩形 36"/>
          <p:cNvSpPr/>
          <p:nvPr/>
        </p:nvSpPr>
        <p:spPr>
          <a:xfrm flipH="1">
            <a:off x="675364" y="5484490"/>
            <a:ext cx="1512000" cy="35719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chemeClr val="bg1"/>
                </a:solidFill>
                <a:latin typeface="Arial" panose="020B0604020202020204" pitchFamily="34" charset="0"/>
                <a:cs typeface="Arial" panose="020B0604020202020204" pitchFamily="34" charset="0"/>
              </a:rPr>
              <a:t>Features</a:t>
            </a:r>
            <a:endParaRPr lang="zh-CN" altLang="en-US" sz="1600" b="1" dirty="0">
              <a:solidFill>
                <a:schemeClr val="bg1"/>
              </a:solidFill>
              <a:latin typeface="Arial" panose="020B0604020202020204" pitchFamily="34" charset="0"/>
              <a:cs typeface="Arial" panose="020B0604020202020204" pitchFamily="34" charset="0"/>
            </a:endParaRPr>
          </a:p>
        </p:txBody>
      </p:sp>
      <p:sp>
        <p:nvSpPr>
          <p:cNvPr id="18" name="object 5">
            <a:extLst>
              <a:ext uri="{FF2B5EF4-FFF2-40B4-BE49-F238E27FC236}">
                <a16:creationId xmlns:a16="http://schemas.microsoft.com/office/drawing/2014/main" id="{6280CE6A-BF89-4989-A7B2-07DB7D708FB7}"/>
              </a:ext>
            </a:extLst>
          </p:cNvPr>
          <p:cNvSpPr txBox="1"/>
          <p:nvPr/>
        </p:nvSpPr>
        <p:spPr>
          <a:xfrm>
            <a:off x="307806" y="2099068"/>
            <a:ext cx="5414660" cy="397545"/>
          </a:xfrm>
          <a:prstGeom prst="rect">
            <a:avLst/>
          </a:prstGeom>
        </p:spPr>
        <p:txBody>
          <a:bodyPr vert="horz"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ts val="3088"/>
              </a:lnSpc>
              <a:spcBef>
                <a:spcPct val="0"/>
              </a:spcBef>
              <a:spcAft>
                <a:spcPct val="0"/>
              </a:spcAft>
            </a:pPr>
            <a:r>
              <a:rPr lang="en-US" altLang="zh-CN" sz="4000" b="1" spc="-31" dirty="0" err="1" smtClean="0">
                <a:solidFill>
                  <a:srgbClr val="235078"/>
                </a:solidFill>
                <a:latin typeface="Arial" panose="020B0604020202020204" pitchFamily="34" charset="0"/>
                <a:ea typeface="微软雅黑" pitchFamily="34" charset="-122"/>
              </a:rPr>
              <a:t>EssentialⅠ</a:t>
            </a:r>
            <a:r>
              <a:rPr lang="en-US" altLang="zh-CN" sz="4000" b="1" spc="-31" dirty="0" smtClean="0">
                <a:solidFill>
                  <a:srgbClr val="235078"/>
                </a:solidFill>
                <a:latin typeface="Arial" panose="020B0604020202020204" pitchFamily="34" charset="0"/>
                <a:ea typeface="微软雅黑" pitchFamily="34" charset="-122"/>
              </a:rPr>
              <a:t> </a:t>
            </a:r>
            <a:r>
              <a:rPr lang="en-US" altLang="zh-CN" sz="4000" b="1" spc="-31" dirty="0">
                <a:solidFill>
                  <a:srgbClr val="235078"/>
                </a:solidFill>
                <a:latin typeface="Arial" panose="020B0604020202020204" pitchFamily="34" charset="0"/>
                <a:ea typeface="微软雅黑" pitchFamily="34" charset="-122"/>
              </a:rPr>
              <a:t>All In One</a:t>
            </a:r>
            <a:endParaRPr sz="4000" b="1" spc="-31" dirty="0">
              <a:solidFill>
                <a:srgbClr val="235078"/>
              </a:solidFill>
              <a:latin typeface="Arial" panose="020B0604020202020204" pitchFamily="34" charset="0"/>
              <a:ea typeface="微软雅黑" pitchFamily="34" charset="-122"/>
              <a:cs typeface="Arial" panose="020B0604020202020204" pitchFamily="34" charset="0"/>
            </a:endParaRPr>
          </a:p>
        </p:txBody>
      </p:sp>
      <p:sp>
        <p:nvSpPr>
          <p:cNvPr id="17" name="圆角矩形 16"/>
          <p:cNvSpPr/>
          <p:nvPr/>
        </p:nvSpPr>
        <p:spPr>
          <a:xfrm>
            <a:off x="675364" y="2537884"/>
            <a:ext cx="6277421" cy="2745092"/>
          </a:xfrm>
          <a:prstGeom prst="roundRect">
            <a:avLst>
              <a:gd name="adj" fmla="val 12577"/>
            </a:avLst>
          </a:pr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10642" y="5881338"/>
            <a:ext cx="6342143" cy="4212692"/>
          </a:xfrm>
          <a:prstGeom prst="rect">
            <a:avLst/>
          </a:prstGeom>
        </p:spPr>
        <p:txBody>
          <a:bodyPr wrap="square">
            <a:spAutoFit/>
          </a:bodyPr>
          <a:lstStyle/>
          <a:p>
            <a:pPr marL="171450" indent="-171450" defTabSz="755650">
              <a:lnSpc>
                <a:spcPct val="150000"/>
              </a:lnSpc>
              <a:buFont typeface="Wingdings" panose="05000000000000000000" pitchFamily="2" charset="2"/>
              <a:buChar char="l"/>
              <a:defRPr/>
            </a:pPr>
            <a:r>
              <a:rPr lang="en-US" altLang="zh-CN" sz="1050" b="1" dirty="0" smtClean="0">
                <a:latin typeface="Arial" panose="020B0604020202020204" pitchFamily="34" charset="0"/>
                <a:ea typeface="微软雅黑" panose="020B0503020204020204" pitchFamily="34" charset="-122"/>
              </a:rPr>
              <a:t>High </a:t>
            </a:r>
            <a:r>
              <a:rPr lang="en-US" altLang="zh-CN" sz="1050" b="1" dirty="0">
                <a:latin typeface="Arial" panose="020B0604020202020204" pitchFamily="34" charset="0"/>
                <a:ea typeface="微软雅黑" panose="020B0503020204020204" pitchFamily="34" charset="-122"/>
              </a:rPr>
              <a:t>Efficient components, Authentic materials</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err="1">
                <a:latin typeface="Arial" panose="020B0604020202020204" pitchFamily="34" charset="0"/>
                <a:ea typeface="微软雅黑" panose="020B0503020204020204" pitchFamily="34" charset="-122"/>
              </a:rPr>
              <a:t>LiFePO</a:t>
            </a:r>
            <a:r>
              <a:rPr lang="en-US" altLang="zh-CN" sz="1050" dirty="0">
                <a:latin typeface="Arial" panose="020B0604020202020204" pitchFamily="34" charset="0"/>
                <a:ea typeface="微软雅黑" panose="020B0503020204020204" pitchFamily="34" charset="-122"/>
              </a:rPr>
              <a:t>₄ battery, safe and reliable</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Highly quality monocrystalline solar panel</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Aluminum housing, robust and durable </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Easy access to battery compartment</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Protection grade is IP65 / IK08 (solar panel IK07)</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Post top and side entry with φ60 spigot </a:t>
            </a:r>
          </a:p>
          <a:p>
            <a:pPr marL="171450" indent="-171450" defTabSz="755650">
              <a:lnSpc>
                <a:spcPct val="150000"/>
              </a:lnSpc>
              <a:buFont typeface="Wingdings" panose="05000000000000000000" pitchFamily="2" charset="2"/>
              <a:buChar char="l"/>
              <a:defRPr/>
            </a:pPr>
            <a:r>
              <a:rPr lang="en-US" altLang="zh-CN" sz="1050" b="1" dirty="0" smtClean="0">
                <a:latin typeface="Arial" panose="020B0604020202020204" pitchFamily="34" charset="0"/>
                <a:ea typeface="微软雅黑" panose="020B0503020204020204" pitchFamily="34" charset="-122"/>
              </a:rPr>
              <a:t>Professional </a:t>
            </a:r>
            <a:r>
              <a:rPr lang="en-US" altLang="zh-CN" sz="1050" b="1" dirty="0">
                <a:latin typeface="Arial" panose="020B0604020202020204" pitchFamily="34" charset="0"/>
                <a:ea typeface="微软雅黑" panose="020B0503020204020204" pitchFamily="34" charset="-122"/>
              </a:rPr>
              <a:t>light distribution, Full nominal</a:t>
            </a:r>
          </a:p>
          <a:p>
            <a:pPr lvl="0"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Highly efficient with 150-160lm/W</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smtClean="0">
                <a:latin typeface="Arial" panose="020B0604020202020204" pitchFamily="34" charset="0"/>
                <a:ea typeface="微软雅黑" panose="020B0503020204020204" pitchFamily="34" charset="-122"/>
              </a:rPr>
              <a:t>Lumen </a:t>
            </a:r>
            <a:r>
              <a:rPr lang="en-US" altLang="zh-CN" sz="1050" dirty="0">
                <a:latin typeface="Arial" panose="020B0604020202020204" pitchFamily="34" charset="0"/>
                <a:ea typeface="微软雅黑" panose="020B0503020204020204" pitchFamily="34" charset="-122"/>
              </a:rPr>
              <a:t>packages from 2000lm to 4500lm</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Adjustable LED module optional</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±70° luminaire mounting angles adjustable</a:t>
            </a:r>
          </a:p>
          <a:p>
            <a:pPr marL="171450" indent="-171450" defTabSz="755650">
              <a:lnSpc>
                <a:spcPct val="150000"/>
              </a:lnSpc>
              <a:buFont typeface="Wingdings" panose="05000000000000000000" pitchFamily="2" charset="2"/>
              <a:buChar char="l"/>
              <a:defRPr/>
            </a:pPr>
            <a:r>
              <a:rPr lang="en-US" altLang="zh-CN" sz="1050" b="1" dirty="0" smtClean="0">
                <a:latin typeface="Arial" panose="020B0604020202020204" pitchFamily="34" charset="0"/>
                <a:ea typeface="微软雅黑" panose="020B0503020204020204" pitchFamily="34" charset="-122"/>
              </a:rPr>
              <a:t>Intelligent </a:t>
            </a:r>
            <a:r>
              <a:rPr lang="en-US" altLang="zh-CN" sz="1050" b="1" dirty="0">
                <a:latin typeface="Arial" panose="020B0604020202020204" pitchFamily="34" charset="0"/>
                <a:ea typeface="微软雅黑" panose="020B0503020204020204" pitchFamily="34" charset="-122"/>
              </a:rPr>
              <a:t>dimming, High brightness and long battery life</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Intelligent charge and discharge management, 365 day </a:t>
            </a:r>
            <a:r>
              <a:rPr lang="en-US" altLang="zh-CN" sz="1050" dirty="0" smtClean="0">
                <a:latin typeface="Arial" panose="020B0604020202020204" pitchFamily="34" charset="0"/>
                <a:ea typeface="微软雅黑" panose="020B0503020204020204" pitchFamily="34" charset="-122"/>
              </a:rPr>
              <a:t>light</a:t>
            </a:r>
            <a:endParaRPr lang="en-US" altLang="zh-CN" sz="1050" dirty="0">
              <a:latin typeface="Arial" panose="020B0604020202020204" pitchFamily="34" charset="0"/>
              <a:ea typeface="微软雅黑" panose="020B0503020204020204" pitchFamily="34" charset="-122"/>
            </a:endParaRP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The working mode can be reconfigured through the remote control</a:t>
            </a: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smtClean="0">
                <a:latin typeface="Arial" panose="020B0604020202020204" pitchFamily="34" charset="0"/>
                <a:ea typeface="微软雅黑" panose="020B0503020204020204" pitchFamily="34" charset="-122"/>
              </a:rPr>
              <a:t>Optional </a:t>
            </a:r>
            <a:r>
              <a:rPr lang="en-US" altLang="zh-CN" sz="1050" dirty="0">
                <a:latin typeface="Arial" panose="020B0604020202020204" pitchFamily="34" charset="0"/>
                <a:ea typeface="微软雅黑" panose="020B0503020204020204" pitchFamily="34" charset="-122"/>
              </a:rPr>
              <a:t>combination with motion sensor for longer working </a:t>
            </a:r>
            <a:r>
              <a:rPr lang="en-US" altLang="zh-CN" sz="1050" dirty="0" smtClean="0">
                <a:latin typeface="Arial" panose="020B0604020202020204" pitchFamily="34" charset="0"/>
                <a:ea typeface="微软雅黑" panose="020B0503020204020204" pitchFamily="34" charset="-122"/>
              </a:rPr>
              <a:t>hours</a:t>
            </a:r>
            <a:endParaRPr lang="en-US" altLang="zh-CN" sz="1050" dirty="0">
              <a:latin typeface="Arial" panose="020B0604020202020204" pitchFamily="34" charset="0"/>
              <a:ea typeface="微软雅黑" panose="020B0503020204020204" pitchFamily="34" charset="-122"/>
            </a:endParaRPr>
          </a:p>
          <a:p>
            <a:pPr defTabSz="755650">
              <a:lnSpc>
                <a:spcPct val="150000"/>
              </a:lnSpc>
              <a:defRPr/>
            </a:pPr>
            <a:r>
              <a:rPr lang="en-US" altLang="zh-CN" sz="1050" dirty="0" smtClean="0">
                <a:latin typeface="Arial" panose="020B0604020202020204" pitchFamily="34" charset="0"/>
                <a:ea typeface="微软雅黑" panose="020B0503020204020204" pitchFamily="34" charset="-122"/>
              </a:rPr>
              <a:t>   - </a:t>
            </a:r>
            <a:r>
              <a:rPr lang="en-US" altLang="zh-CN" sz="1050" dirty="0">
                <a:latin typeface="Arial" panose="020B0604020202020204" pitchFamily="34" charset="0"/>
                <a:ea typeface="微软雅黑" panose="020B0503020204020204" pitchFamily="34" charset="-122"/>
              </a:rPr>
              <a:t>3 years </a:t>
            </a:r>
            <a:r>
              <a:rPr lang="en-US" altLang="zh-CN" sz="1050" dirty="0" smtClean="0">
                <a:latin typeface="Arial" panose="020B0604020202020204" pitchFamily="34" charset="0"/>
                <a:ea typeface="微软雅黑" panose="020B0503020204020204" pitchFamily="34" charset="-122"/>
              </a:rPr>
              <a:t>warranty</a:t>
            </a:r>
          </a:p>
        </p:txBody>
      </p:sp>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17880" b="28719"/>
          <a:stretch/>
        </p:blipFill>
        <p:spPr>
          <a:xfrm>
            <a:off x="1978050" y="2562400"/>
            <a:ext cx="4454666" cy="2696059"/>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对角圆角矩形 24"/>
          <p:cNvSpPr/>
          <p:nvPr/>
        </p:nvSpPr>
        <p:spPr>
          <a:xfrm flipH="1">
            <a:off x="320965" y="1019994"/>
            <a:ext cx="2520000" cy="30600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Arial" panose="020B0604020202020204" pitchFamily="34" charset="0"/>
                <a:cs typeface="Arial" panose="020B0604020202020204" pitchFamily="34" charset="0"/>
              </a:rPr>
              <a:t>Product Parameters:</a:t>
            </a:r>
            <a:endParaRPr lang="zh-CN" altLang="en-US" sz="1600" b="1" dirty="0">
              <a:solidFill>
                <a:schemeClr val="bg1"/>
              </a:solidFill>
              <a:latin typeface="Arial" panose="020B0604020202020204" pitchFamily="34" charset="0"/>
              <a:cs typeface="Arial" panose="020B0604020202020204" pitchFamily="34" charset="0"/>
            </a:endParaRPr>
          </a:p>
        </p:txBody>
      </p:sp>
      <p:graphicFrame>
        <p:nvGraphicFramePr>
          <p:cNvPr id="12" name="表格 11"/>
          <p:cNvGraphicFramePr>
            <a:graphicFrameLocks noGrp="1"/>
          </p:cNvGraphicFramePr>
          <p:nvPr>
            <p:extLst>
              <p:ext uri="{D42A27DB-BD31-4B8C-83A1-F6EECF244321}">
                <p14:modId xmlns:p14="http://schemas.microsoft.com/office/powerpoint/2010/main" val="1960158010"/>
              </p:ext>
            </p:extLst>
          </p:nvPr>
        </p:nvGraphicFramePr>
        <p:xfrm>
          <a:off x="393874" y="1452042"/>
          <a:ext cx="6696744" cy="7212919"/>
        </p:xfrm>
        <a:graphic>
          <a:graphicData uri="http://schemas.openxmlformats.org/drawingml/2006/table">
            <a:tbl>
              <a:tblPr firstRow="1" bandRow="1">
                <a:tableStyleId>{5C22544A-7EE6-4342-B048-85BDC9FD1C3A}</a:tableStyleId>
              </a:tblPr>
              <a:tblGrid>
                <a:gridCol w="1951092">
                  <a:extLst>
                    <a:ext uri="{9D8B030D-6E8A-4147-A177-3AD203B41FA5}">
                      <a16:colId xmlns:a16="http://schemas.microsoft.com/office/drawing/2014/main" val="20000"/>
                    </a:ext>
                  </a:extLst>
                </a:gridCol>
                <a:gridCol w="1581884">
                  <a:extLst>
                    <a:ext uri="{9D8B030D-6E8A-4147-A177-3AD203B41FA5}">
                      <a16:colId xmlns:a16="http://schemas.microsoft.com/office/drawing/2014/main" val="20001"/>
                    </a:ext>
                  </a:extLst>
                </a:gridCol>
                <a:gridCol w="1581884">
                  <a:extLst>
                    <a:ext uri="{9D8B030D-6E8A-4147-A177-3AD203B41FA5}">
                      <a16:colId xmlns:a16="http://schemas.microsoft.com/office/drawing/2014/main" val="4002574921"/>
                    </a:ext>
                  </a:extLst>
                </a:gridCol>
                <a:gridCol w="1581884">
                  <a:extLst>
                    <a:ext uri="{9D8B030D-6E8A-4147-A177-3AD203B41FA5}">
                      <a16:colId xmlns:a16="http://schemas.microsoft.com/office/drawing/2014/main" val="841730237"/>
                    </a:ext>
                  </a:extLst>
                </a:gridCol>
              </a:tblGrid>
              <a:tr h="298059">
                <a:tc>
                  <a:txBody>
                    <a:bodyPr/>
                    <a:lstStyle/>
                    <a:p>
                      <a:pPr algn="ctr"/>
                      <a:r>
                        <a:rPr lang="en-US" altLang="zh-CN" sz="800" dirty="0">
                          <a:solidFill>
                            <a:schemeClr val="bg1"/>
                          </a:solidFill>
                          <a:latin typeface="Arial" panose="020B0604020202020204" pitchFamily="34" charset="0"/>
                          <a:ea typeface="微软雅黑" panose="020B0503020204020204" pitchFamily="34" charset="-122"/>
                          <a:cs typeface="Arial" panose="020B0604020202020204" pitchFamily="34" charset="0"/>
                        </a:rPr>
                        <a:t>Product</a:t>
                      </a:r>
                      <a:r>
                        <a:rPr lang="en-US" altLang="zh-CN" sz="800" baseline="0" dirty="0">
                          <a:solidFill>
                            <a:schemeClr val="bg1"/>
                          </a:solidFill>
                          <a:latin typeface="Arial" panose="020B0604020202020204" pitchFamily="34" charset="0"/>
                          <a:ea typeface="微软雅黑" panose="020B0503020204020204" pitchFamily="34" charset="-122"/>
                          <a:cs typeface="Arial" panose="020B0604020202020204" pitchFamily="34" charset="0"/>
                        </a:rPr>
                        <a:t> </a:t>
                      </a:r>
                      <a:r>
                        <a:rPr lang="en-US" altLang="zh-CN" sz="800" dirty="0">
                          <a:solidFill>
                            <a:schemeClr val="bg1"/>
                          </a:solidFill>
                          <a:latin typeface="Arial" panose="020B0604020202020204" pitchFamily="34" charset="0"/>
                          <a:ea typeface="微软雅黑" panose="020B0503020204020204" pitchFamily="34" charset="-122"/>
                          <a:cs typeface="Arial" panose="020B0604020202020204" pitchFamily="34" charset="0"/>
                        </a:rPr>
                        <a:t>Model</a:t>
                      </a:r>
                      <a:endPar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5078"/>
                    </a:solidFill>
                  </a:tcPr>
                </a:tc>
                <a:tc>
                  <a:txBody>
                    <a:bodyPr/>
                    <a:lstStyle/>
                    <a:p>
                      <a:pPr marR="63500" indent="127000" algn="just">
                        <a:lnSpc>
                          <a:spcPct val="150000"/>
                        </a:lnSpc>
                        <a:spcAft>
                          <a:spcPts val="0"/>
                        </a:spcAft>
                      </a:pPr>
                      <a:r>
                        <a:rPr lang="en-US" sz="800" b="1" kern="1200" dirty="0">
                          <a:solidFill>
                            <a:schemeClr val="bg1"/>
                          </a:solidFill>
                          <a:latin typeface="Arial" panose="020B0604020202020204" pitchFamily="34" charset="0"/>
                          <a:ea typeface="微软雅黑" panose="020B0503020204020204" pitchFamily="34" charset="-122"/>
                          <a:cs typeface="Arial" panose="020B0604020202020204" pitchFamily="34" charset="0"/>
                        </a:rPr>
                        <a:t>UNI-SLEO-02000</a:t>
                      </a:r>
                      <a:endParaRPr lang="zh-CN" sz="800" b="1" kern="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5078"/>
                    </a:solidFill>
                  </a:tcPr>
                </a:tc>
                <a:tc>
                  <a:txBody>
                    <a:bodyPr/>
                    <a:lstStyle/>
                    <a:p>
                      <a:pPr marR="63500" indent="127000" algn="just">
                        <a:lnSpc>
                          <a:spcPct val="150000"/>
                        </a:lnSpc>
                        <a:spcAft>
                          <a:spcPts val="0"/>
                        </a:spcAft>
                      </a:pPr>
                      <a:r>
                        <a:rPr lang="en-US" sz="800" b="1" kern="1200" dirty="0">
                          <a:solidFill>
                            <a:schemeClr val="bg1"/>
                          </a:solidFill>
                          <a:latin typeface="Arial" panose="020B0604020202020204" pitchFamily="34" charset="0"/>
                          <a:ea typeface="微软雅黑" panose="020B0503020204020204" pitchFamily="34" charset="-122"/>
                          <a:cs typeface="Arial" panose="020B0604020202020204" pitchFamily="34" charset="0"/>
                        </a:rPr>
                        <a:t>UNI-SLEO-03000</a:t>
                      </a:r>
                      <a:endParaRPr lang="zh-CN" sz="800" b="1" kern="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5078"/>
                    </a:solidFill>
                  </a:tcPr>
                </a:tc>
                <a:tc>
                  <a:txBody>
                    <a:bodyPr/>
                    <a:lstStyle/>
                    <a:p>
                      <a:pPr marR="63500" indent="127000" algn="ctr">
                        <a:lnSpc>
                          <a:spcPct val="150000"/>
                        </a:lnSpc>
                        <a:spcAft>
                          <a:spcPts val="0"/>
                        </a:spcAft>
                      </a:pPr>
                      <a:r>
                        <a:rPr lang="en-US" sz="800" b="1" kern="1200" dirty="0">
                          <a:solidFill>
                            <a:schemeClr val="bg1"/>
                          </a:solidFill>
                          <a:latin typeface="Arial" panose="020B0604020202020204" pitchFamily="34" charset="0"/>
                          <a:ea typeface="微软雅黑" panose="020B0503020204020204" pitchFamily="34" charset="-122"/>
                          <a:cs typeface="Arial" panose="020B0604020202020204" pitchFamily="34" charset="0"/>
                        </a:rPr>
                        <a:t>UNI-SLEO-04500</a:t>
                      </a:r>
                      <a:endParaRPr lang="zh-CN" sz="800" b="1" kern="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35078"/>
                    </a:solidFill>
                  </a:tcPr>
                </a:tc>
                <a:extLst>
                  <a:ext uri="{0D108BD9-81ED-4DB2-BD59-A6C34878D82A}">
                    <a16:rowId xmlns:a16="http://schemas.microsoft.com/office/drawing/2014/main" val="10000"/>
                  </a:ext>
                </a:extLst>
              </a:tr>
              <a:tr h="249617">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mn-cs"/>
                        </a:rPr>
                        <a:t>Luminous Flux (lm)</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2000</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3000</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4500</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49617">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System Voltage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3.2V</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extLst>
                  <a:ext uri="{0D108BD9-81ED-4DB2-BD59-A6C34878D82A}">
                    <a16:rowId xmlns:a16="http://schemas.microsoft.com/office/drawing/2014/main" val="10002"/>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Monocrystalline Solar Panel</a:t>
                      </a:r>
                      <a:endParaRPr lang="en-US" altLang="zh-CN"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755650" rtl="0" eaLnBrk="1" latinLnBrk="0" hangingPunct="1"/>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25W/5V</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755650" rtl="0" eaLnBrk="1" latinLnBrk="0" hangingPunct="1"/>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40W/5V</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755650" rtl="0" eaLnBrk="1" latinLnBrk="0" hangingPunct="1"/>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80W/6V</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35700368"/>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LiFePO₄ Battery </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755650" rtl="0" eaLnBrk="1" latinLnBrk="0" hangingPunct="1"/>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3.2V/20AH</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755650" rtl="0" eaLnBrk="1" latinLnBrk="0" hangingPunct="1"/>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3.2V/30AH</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755650" rtl="0" eaLnBrk="1" latinLnBrk="0" hangingPunct="1"/>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3.2V/60AH</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79424858"/>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Charge Time (H)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755650" rtl="0" eaLnBrk="1" latinLnBrk="0" hangingPunct="1"/>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3~5</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755650" rtl="0" eaLnBrk="1" latinLnBrk="0" hangingPunct="1"/>
                      <a:r>
                        <a:rPr lang="en-US" altLang="zh-CN" sz="800" kern="1200" smtClean="0">
                          <a:solidFill>
                            <a:schemeClr val="dk1"/>
                          </a:solidFill>
                          <a:latin typeface="Arial" panose="020B0604020202020204" pitchFamily="34" charset="0"/>
                          <a:ea typeface="微软雅黑" panose="020B0503020204020204" pitchFamily="34" charset="-122"/>
                          <a:cs typeface="Arial" panose="020B0604020202020204" pitchFamily="34" charset="0"/>
                        </a:rPr>
                        <a:t>3~5</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755650" rtl="0" eaLnBrk="1" latinLnBrk="0" hangingPunct="1"/>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3~5</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68730992"/>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Full Power Working Time (H)</a:t>
                      </a:r>
                      <a:endParaRPr lang="en-US" altLang="zh-CN"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5</a:t>
                      </a:r>
                      <a:endPar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5</a:t>
                      </a:r>
                      <a:endPar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5</a:t>
                      </a:r>
                      <a:endPar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52112039"/>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System Power (W)</a:t>
                      </a:r>
                      <a:endParaRPr lang="en-US" altLang="zh-CN"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12.5</a:t>
                      </a:r>
                      <a:endPar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19</a:t>
                      </a:r>
                      <a:endPar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30</a:t>
                      </a:r>
                      <a:endPar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0131223"/>
                  </a:ext>
                </a:extLst>
              </a:tr>
              <a:tr h="31295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mn-cs"/>
                        </a:rPr>
                        <a:t>Control Mode</a:t>
                      </a:r>
                      <a:endParaRPr lang="en-US" altLang="zh-CN"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mn-cs"/>
                        </a:rPr>
                        <a:t>Remote /Time/Optical /Intelligent Power Reduction</a:t>
                      </a:r>
                      <a:endPar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indent="0" algn="ctr" defTabSz="755650" rtl="0" eaLnBrk="1" fontAlgn="auto" latinLnBrk="0" hangingPunct="1">
                        <a:lnSpc>
                          <a:spcPct val="100000"/>
                        </a:lnSpc>
                        <a:spcBef>
                          <a:spcPts val="0"/>
                        </a:spcBef>
                        <a:spcAft>
                          <a:spcPts val="0"/>
                        </a:spcAft>
                        <a:buClrTx/>
                        <a:buSzTx/>
                        <a:buFontTx/>
                        <a:buNone/>
                        <a:tabLst/>
                        <a:defRPr/>
                      </a:pPr>
                      <a:endParaRPr lang="zh-CN" altLang="en-US" sz="800" kern="1200" dirty="0" smtClean="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indent="0" algn="ctr" defTabSz="755650" rtl="0" eaLnBrk="1" fontAlgn="auto" latinLnBrk="0" hangingPunct="1">
                        <a:lnSpc>
                          <a:spcPct val="100000"/>
                        </a:lnSpc>
                        <a:spcBef>
                          <a:spcPts val="0"/>
                        </a:spcBef>
                        <a:spcAft>
                          <a:spcPts val="0"/>
                        </a:spcAft>
                        <a:buClrTx/>
                        <a:buSzTx/>
                        <a:buFontTx/>
                        <a:buNone/>
                        <a:tabLst/>
                        <a:defRPr/>
                      </a:pPr>
                      <a:endParaRPr lang="zh-CN" altLang="en-US" sz="800" kern="1200" dirty="0" smtClean="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15466591"/>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LED Life Time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&gt;50,000 </a:t>
                      </a:r>
                      <a:r>
                        <a:rPr lang="en-US" altLang="zh-CN" sz="800" kern="1200" dirty="0" err="1" smtClean="0">
                          <a:solidFill>
                            <a:schemeClr val="dk1"/>
                          </a:solidFill>
                          <a:latin typeface="Arial" panose="020B0604020202020204" pitchFamily="34" charset="0"/>
                          <a:ea typeface="微软雅黑" panose="020B0503020204020204" pitchFamily="34" charset="-122"/>
                          <a:cs typeface="Arial" panose="020B0604020202020204" pitchFamily="34" charset="0"/>
                        </a:rPr>
                        <a:t>Hrs</a:t>
                      </a:r>
                      <a:r>
                        <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a:t>
                      </a: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L70@Ta=25℃</a:t>
                      </a:r>
                      <a:r>
                        <a:rPr lang="zh-CN" altLang="en-US"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a:t>
                      </a:r>
                      <a:endPar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334950920"/>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Luminaire Efficacy (</a:t>
                      </a:r>
                      <a:r>
                        <a:rPr lang="en-US" altLang="zh-CN" sz="800" kern="1200" dirty="0" err="1" smtClean="0">
                          <a:solidFill>
                            <a:schemeClr val="tx1"/>
                          </a:solidFill>
                          <a:latin typeface="Arial" panose="020B0604020202020204" pitchFamily="34" charset="0"/>
                          <a:ea typeface="微软雅黑" panose="020B0503020204020204" pitchFamily="34" charset="-122"/>
                          <a:cs typeface="Arial" panose="020B0604020202020204" pitchFamily="34" charset="0"/>
                        </a:rPr>
                        <a:t>Tq</a:t>
                      </a: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=25℃)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150lm/W~160lm/W</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746702291"/>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Default Lighting Mode*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pt-BR"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1H*100%</a:t>
                      </a: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a:t>
                      </a:r>
                      <a:r>
                        <a:rPr lang="pt-BR"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2H*60%</a:t>
                      </a: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a:t>
                      </a:r>
                      <a:r>
                        <a:rPr lang="pt-BR"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2H*30%+7H*15%</a:t>
                      </a:r>
                      <a:endPar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endParaRPr lang="en-US" altLang="zh-CN" sz="800" kern="1200" dirty="0" smtClean="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endParaRPr lang="en-US" altLang="zh-CN" sz="800" kern="1200" dirty="0" smtClean="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29210377"/>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Overcast Days</a:t>
                      </a:r>
                      <a:endParaRPr lang="zh-CN" altLang="en-US"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mn-cs"/>
                        </a:rPr>
                        <a:t>365 days lights (4-5 hours of sunlight)</a:t>
                      </a:r>
                      <a:endPar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349656630"/>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CCT</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dk1"/>
                          </a:solidFill>
                          <a:latin typeface="Arial" panose="020B0604020202020204" pitchFamily="34" charset="0"/>
                          <a:ea typeface="微软雅黑" panose="020B0503020204020204" pitchFamily="34" charset="-122"/>
                          <a:cs typeface="+mn-cs"/>
                        </a:rPr>
                        <a:t>3000K/4000K/5000K/5700K/6500K</a:t>
                      </a:r>
                      <a:endParaRPr lang="zh-CN" altLang="en-US" sz="800" kern="1200" dirty="0" smtClean="0">
                        <a:solidFill>
                          <a:schemeClr val="dk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indent="0" algn="ctr" defTabSz="755650" rtl="0" eaLnBrk="1" fontAlgn="auto" latinLnBrk="0" hangingPunct="1">
                        <a:lnSpc>
                          <a:spcPct val="100000"/>
                        </a:lnSpc>
                        <a:spcBef>
                          <a:spcPts val="0"/>
                        </a:spcBef>
                        <a:spcAft>
                          <a:spcPts val="0"/>
                        </a:spcAft>
                        <a:buClrTx/>
                        <a:buSzTx/>
                        <a:buFontTx/>
                        <a:buNone/>
                        <a:tabLst/>
                        <a:defRPr/>
                      </a:pPr>
                      <a:endParaRPr lang="zh-CN" altLang="en-US" sz="800" kern="1200" dirty="0" smtClean="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indent="0" algn="ctr" defTabSz="755650" rtl="0" eaLnBrk="1" fontAlgn="auto" latinLnBrk="0" hangingPunct="1">
                        <a:lnSpc>
                          <a:spcPct val="100000"/>
                        </a:lnSpc>
                        <a:spcBef>
                          <a:spcPts val="0"/>
                        </a:spcBef>
                        <a:spcAft>
                          <a:spcPts val="0"/>
                        </a:spcAft>
                        <a:buClrTx/>
                        <a:buSzTx/>
                        <a:buFontTx/>
                        <a:buNone/>
                        <a:tabLst/>
                        <a:defRPr/>
                      </a:pPr>
                      <a:endParaRPr lang="zh-CN" altLang="en-US" sz="800" kern="1200" dirty="0" smtClean="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1475986"/>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SDCM</a:t>
                      </a:r>
                      <a:endPar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≤5</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800" kern="1200" dirty="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800" kern="1200" dirty="0">
                        <a:solidFill>
                          <a:schemeClr val="dk1"/>
                        </a:solidFill>
                        <a:latin typeface="微软雅黑" panose="020B0503020204020204" pitchFamily="34" charset="-122"/>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CRI</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indent="0" algn="ctr">
                        <a:lnSpc>
                          <a:spcPct val="100000"/>
                        </a:lnSpc>
                      </a:pPr>
                      <a:r>
                        <a:rPr lang="en-US" altLang="zh-CN" sz="800" kern="1200" dirty="0" smtClean="0">
                          <a:solidFill>
                            <a:schemeClr val="dk1"/>
                          </a:solidFill>
                          <a:latin typeface="Arial" panose="020B0604020202020204" pitchFamily="34" charset="0"/>
                          <a:ea typeface="微软雅黑" panose="020B0503020204020204" pitchFamily="34" charset="-122"/>
                          <a:cs typeface="+mn-cs"/>
                        </a:rPr>
                        <a:t>Ra</a:t>
                      </a:r>
                      <a:r>
                        <a:rPr lang="zh-CN" altLang="zh-CN" sz="800" kern="1200" dirty="0" smtClean="0">
                          <a:solidFill>
                            <a:schemeClr val="dk1"/>
                          </a:solidFill>
                          <a:latin typeface="Arial" panose="020B0604020202020204" pitchFamily="34" charset="0"/>
                          <a:ea typeface="微软雅黑" panose="020B0503020204020204" pitchFamily="34" charset="-122"/>
                          <a:cs typeface="+mn-cs"/>
                        </a:rPr>
                        <a:t>≥</a:t>
                      </a:r>
                      <a:r>
                        <a:rPr lang="en-US" altLang="zh-CN" sz="800" kern="1200" dirty="0" smtClean="0">
                          <a:solidFill>
                            <a:schemeClr val="dk1"/>
                          </a:solidFill>
                          <a:latin typeface="Arial" panose="020B0604020202020204" pitchFamily="34" charset="0"/>
                          <a:ea typeface="微软雅黑" panose="020B0503020204020204" pitchFamily="34" charset="-122"/>
                          <a:cs typeface="+mn-cs"/>
                        </a:rPr>
                        <a:t>70</a:t>
                      </a:r>
                      <a:endParaRPr lang="zh-CN" altLang="en-US" sz="800" kern="1200" dirty="0">
                        <a:solidFill>
                          <a:schemeClr val="dk1"/>
                        </a:solidFill>
                        <a:latin typeface="Arial" panose="020B0604020202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601229716"/>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 Light Distribution</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nb-NO" altLang="zh-CN" sz="800" kern="1200" dirty="0" smtClean="0">
                          <a:solidFill>
                            <a:schemeClr val="dk1"/>
                          </a:solidFill>
                          <a:latin typeface="Arial" panose="020B0604020202020204" pitchFamily="34" charset="0"/>
                          <a:ea typeface="微软雅黑" panose="020B0503020204020204" pitchFamily="34" charset="-122"/>
                          <a:cs typeface="+mn-cs"/>
                        </a:rPr>
                        <a:t>Batwing Light Distribution</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13531411"/>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Charge Temperature</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0℃ ~ 55 ℃</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14304146"/>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Discharge Temperature</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-10℃ ~ 55 ℃</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812475715"/>
                  </a:ext>
                </a:extLst>
              </a:tr>
              <a:tr h="234718">
                <a:tc>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Storage Temperature</a:t>
                      </a:r>
                      <a:endParaRPr lang="zh-CN" altLang="en-US"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0℃~ 45℃</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45863750"/>
                  </a:ext>
                </a:extLst>
              </a:tr>
              <a:tr h="234718">
                <a:tc>
                  <a:txBody>
                    <a:bodyPr/>
                    <a:lstStyle/>
                    <a:p>
                      <a:pPr algn="ct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Warranty</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algn="ctr" defTabSz="755650" rtl="0" eaLnBrk="1" latinLnBrk="0" hangingPunct="1"/>
                      <a:r>
                        <a:rPr lang="en-US" altLang="zh-CN" sz="800" kern="1200" dirty="0" smtClean="0">
                          <a:solidFill>
                            <a:schemeClr val="dk1"/>
                          </a:solidFill>
                          <a:latin typeface="Arial" panose="020B0604020202020204" pitchFamily="34" charset="0"/>
                          <a:ea typeface="微软雅黑" panose="020B0503020204020204" pitchFamily="34" charset="-122"/>
                          <a:cs typeface="Arial" panose="020B0604020202020204" pitchFamily="34" charset="0"/>
                        </a:rPr>
                        <a:t>3years</a:t>
                      </a:r>
                      <a:endParaRPr lang="zh-CN" altLang="en-US" sz="800" kern="1200" dirty="0">
                        <a:solidFill>
                          <a:schemeClr val="dk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815572244"/>
                  </a:ext>
                </a:extLst>
              </a:tr>
              <a:tr h="234718">
                <a:tc>
                  <a:txBody>
                    <a:bodyPr/>
                    <a:lstStyle/>
                    <a:p>
                      <a:pPr algn="ct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Housing Materials</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Aluminum Housing + Extruded Aluminum Frame</a:t>
                      </a: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 </a:t>
                      </a: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 PC</a:t>
                      </a:r>
                      <a:endParaRPr lang="zh-CN" altLang="en-US"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393907741"/>
                  </a:ext>
                </a:extLst>
              </a:tr>
              <a:tr h="234718">
                <a:tc>
                  <a:txBody>
                    <a:bodyPr/>
                    <a:lstStyle/>
                    <a:p>
                      <a:pPr algn="ct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IP/IK</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IP65 / </a:t>
                      </a:r>
                      <a:r>
                        <a:rPr lang="en-US" altLang="zh-CN" sz="800" dirty="0" smtClean="0">
                          <a:latin typeface="Arial" panose="020B0604020202020204" pitchFamily="34" charset="0"/>
                          <a:ea typeface="微软雅黑" panose="020B0503020204020204" pitchFamily="34" charset="-122"/>
                        </a:rPr>
                        <a:t>IK08 (solar panel IK07)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245236221"/>
                  </a:ext>
                </a:extLst>
              </a:tr>
              <a:tr h="234718">
                <a:tc>
                  <a:txBody>
                    <a:bodyPr/>
                    <a:lstStyle/>
                    <a:p>
                      <a:pPr algn="ct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Insulation Class</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Class Ⅲ</a:t>
                      </a:r>
                      <a:endParaRPr lang="zh-CN" altLang="en-US"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932230297"/>
                  </a:ext>
                </a:extLst>
              </a:tr>
              <a:tr h="234718">
                <a:tc>
                  <a:txBody>
                    <a:bodyPr/>
                    <a:lstStyle/>
                    <a:p>
                      <a:pPr algn="ctr"/>
                      <a:r>
                        <a:rPr lang="en-US" altLang="zh-CN" sz="800" kern="12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Spigot Diameter (mm)</a:t>
                      </a:r>
                      <a:endParaRPr lang="zh-CN" altLang="en-US" sz="800" kern="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marL="0" marR="0" lvl="0" indent="0" algn="ctr" defTabSz="755650" rtl="0" eaLnBrk="1" fontAlgn="auto" latinLnBrk="0" hangingPunct="1">
                        <a:lnSpc>
                          <a:spcPct val="100000"/>
                        </a:lnSpc>
                        <a:spcBef>
                          <a:spcPts val="0"/>
                        </a:spcBef>
                        <a:spcAft>
                          <a:spcPts val="0"/>
                        </a:spcAft>
                        <a:buClrTx/>
                        <a:buSzTx/>
                        <a:buFontTx/>
                        <a:buNone/>
                        <a:tabLst/>
                        <a:defRPr/>
                      </a:pPr>
                      <a:r>
                        <a:rPr lang="el-GR"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Φ</a:t>
                      </a:r>
                      <a:r>
                        <a:rPr lang="en-US" altLang="zh-CN"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60</a:t>
                      </a:r>
                      <a:endParaRPr lang="zh-CN" altLang="en-US" sz="800" kern="1200" dirty="0" smtClean="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96380884"/>
                  </a:ext>
                </a:extLst>
              </a:tr>
              <a:tr h="234718">
                <a:tc>
                  <a:txBody>
                    <a:bodyPr/>
                    <a:lstStyle/>
                    <a:p>
                      <a:pPr algn="ct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Installation </a:t>
                      </a: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Height (</a:t>
                      </a: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m)</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4-6</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234718">
                <a:tc>
                  <a:txBody>
                    <a:bodyPr/>
                    <a:lstStyle/>
                    <a:p>
                      <a:pPr algn="ctr"/>
                      <a:r>
                        <a:rPr lang="en-US" altLang="zh-CN" sz="8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Luminaire </a:t>
                      </a:r>
                      <a:r>
                        <a:rPr lang="en-US" altLang="zh-CN" sz="8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Dimension </a:t>
                      </a: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(mm)</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127000" algn="ctr">
                        <a:lnSpc>
                          <a:spcPct val="15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686x351x175</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127000" algn="ctr">
                        <a:lnSpc>
                          <a:spcPct val="15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1081x351x175</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127000" algn="ctr">
                        <a:lnSpc>
                          <a:spcPct val="150000"/>
                        </a:lnSpc>
                        <a:spcAft>
                          <a:spcPts val="0"/>
                        </a:spcAft>
                      </a:pPr>
                      <a:r>
                        <a:rPr lang="en-US" sz="800" kern="1200" baseline="0">
                          <a:solidFill>
                            <a:schemeClr val="tx1"/>
                          </a:solidFill>
                          <a:latin typeface="Arial" panose="020B0604020202020204" pitchFamily="34" charset="0"/>
                          <a:ea typeface="微软雅黑" panose="020B0503020204020204" pitchFamily="34" charset="-122"/>
                          <a:cs typeface="Arial" panose="020B0604020202020204" pitchFamily="34" charset="0"/>
                        </a:rPr>
                        <a:t>1231x351x175</a:t>
                      </a:r>
                      <a:endParaRPr lang="zh-CN" sz="800" kern="1200" baseline="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Luminaire Packing</a:t>
                      </a:r>
                      <a:r>
                        <a:rPr lang="en-US" altLang="zh-CN" sz="8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 </a:t>
                      </a:r>
                      <a:r>
                        <a:rPr lang="en-US" altLang="zh-CN" sz="8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Dimension (mm)</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127000" algn="ctr">
                        <a:lnSpc>
                          <a:spcPct val="15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805*370*125</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127000" algn="ctr">
                        <a:lnSpc>
                          <a:spcPct val="15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1100*370*125</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63500" indent="127000" algn="ctr">
                        <a:lnSpc>
                          <a:spcPct val="150000"/>
                        </a:lnSpc>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1285*370*125</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Net</a:t>
                      </a:r>
                      <a:r>
                        <a:rPr lang="en-US" altLang="zh-CN" sz="8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 Weight </a:t>
                      </a:r>
                      <a:r>
                        <a:rPr lang="en-US" altLang="zh-CN" sz="800" baseline="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(±0.3</a:t>
                      </a: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kg</a:t>
                      </a: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266700" algn="ctr">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7.6</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266700" algn="ctr">
                        <a:spcAft>
                          <a:spcPts val="0"/>
                        </a:spcAft>
                      </a:pPr>
                      <a:r>
                        <a:rPr lang="en-US" sz="800" kern="1200" baseline="0">
                          <a:solidFill>
                            <a:schemeClr val="tx1"/>
                          </a:solidFill>
                          <a:latin typeface="Arial" panose="020B0604020202020204" pitchFamily="34" charset="0"/>
                          <a:ea typeface="微软雅黑" panose="020B0503020204020204" pitchFamily="34" charset="-122"/>
                          <a:cs typeface="Arial" panose="020B0604020202020204" pitchFamily="34" charset="0"/>
                        </a:rPr>
                        <a:t>10.0</a:t>
                      </a:r>
                      <a:endParaRPr lang="zh-CN" sz="800" kern="1200" baseline="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266700" algn="ctr">
                        <a:spcAft>
                          <a:spcPts val="0"/>
                        </a:spcAft>
                      </a:pPr>
                      <a:r>
                        <a:rPr lang="en-US" sz="800" kern="1200" baseline="0">
                          <a:solidFill>
                            <a:schemeClr val="tx1"/>
                          </a:solidFill>
                          <a:latin typeface="Arial" panose="020B0604020202020204" pitchFamily="34" charset="0"/>
                          <a:ea typeface="微软雅黑" panose="020B0503020204020204" pitchFamily="34" charset="-122"/>
                          <a:cs typeface="Arial" panose="020B0604020202020204" pitchFamily="34" charset="0"/>
                        </a:rPr>
                        <a:t>12.0</a:t>
                      </a:r>
                      <a:endParaRPr lang="zh-CN" sz="800" kern="1200" baseline="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0"/>
                  </a:ext>
                </a:extLst>
              </a:tr>
              <a:tr h="234718">
                <a:tc>
                  <a:txBody>
                    <a:bodyPr/>
                    <a:lstStyle/>
                    <a:p>
                      <a:pPr marL="0" marR="0" indent="0" algn="ctr" defTabSz="755650" rtl="0" eaLnBrk="1" fontAlgn="auto" latinLnBrk="0" hangingPunct="1">
                        <a:lnSpc>
                          <a:spcPct val="100000"/>
                        </a:lnSpc>
                        <a:spcBef>
                          <a:spcPts val="0"/>
                        </a:spcBef>
                        <a:spcAft>
                          <a:spcPts val="0"/>
                        </a:spcAft>
                        <a:buClrTx/>
                        <a:buSzTx/>
                        <a:buFontTx/>
                        <a:buNone/>
                        <a:tabLst/>
                        <a:defRPr/>
                      </a:pP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Gross Weight </a:t>
                      </a:r>
                      <a:r>
                        <a:rPr lang="en-US" altLang="zh-CN" sz="800" dirty="0" smtClean="0">
                          <a:solidFill>
                            <a:schemeClr val="tx1"/>
                          </a:solidFill>
                          <a:latin typeface="Arial" panose="020B0604020202020204" pitchFamily="34" charset="0"/>
                          <a:ea typeface="微软雅黑" panose="020B0503020204020204" pitchFamily="34" charset="-122"/>
                          <a:cs typeface="Arial" panose="020B0604020202020204" pitchFamily="34" charset="0"/>
                        </a:rPr>
                        <a:t>(±0.3kg</a:t>
                      </a:r>
                      <a:r>
                        <a:rPr lang="en-US" altLang="zh-CN" sz="800" dirty="0">
                          <a:solidFill>
                            <a:schemeClr val="tx1"/>
                          </a:solidFill>
                          <a:latin typeface="Arial" panose="020B0604020202020204" pitchFamily="34" charset="0"/>
                          <a:ea typeface="微软雅黑" panose="020B0503020204020204" pitchFamily="34" charset="-122"/>
                          <a:cs typeface="Arial" panose="020B0604020202020204" pitchFamily="34" charset="0"/>
                        </a:rPr>
                        <a:t>)</a:t>
                      </a:r>
                      <a:endParaRPr lang="zh-CN" altLang="en-US" sz="8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266700" algn="ctr">
                        <a:spcAft>
                          <a:spcPts val="0"/>
                        </a:spcAft>
                      </a:pPr>
                      <a:r>
                        <a:rPr lang="en-US" sz="800" kern="1200" baseline="0">
                          <a:solidFill>
                            <a:schemeClr val="tx1"/>
                          </a:solidFill>
                          <a:latin typeface="Arial" panose="020B0604020202020204" pitchFamily="34" charset="0"/>
                          <a:ea typeface="微软雅黑" panose="020B0503020204020204" pitchFamily="34" charset="-122"/>
                          <a:cs typeface="Arial" panose="020B0604020202020204" pitchFamily="34" charset="0"/>
                        </a:rPr>
                        <a:t>8.9</a:t>
                      </a:r>
                      <a:endParaRPr lang="zh-CN" sz="800" kern="1200" baseline="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266700" algn="ctr">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11.4</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R="133350" indent="266700" algn="ctr">
                        <a:spcAft>
                          <a:spcPts val="0"/>
                        </a:spcAft>
                      </a:pPr>
                      <a:r>
                        <a:rPr lang="en-US"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rPr>
                        <a:t>13.5</a:t>
                      </a:r>
                      <a:endParaRPr lang="zh-CN" sz="800" kern="1200" baseline="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1"/>
                  </a:ext>
                </a:extLst>
              </a:tr>
            </a:tbl>
          </a:graphicData>
        </a:graphic>
      </p:graphicFrame>
      <p:sp>
        <p:nvSpPr>
          <p:cNvPr id="2" name="文本框 1"/>
          <p:cNvSpPr txBox="1"/>
          <p:nvPr/>
        </p:nvSpPr>
        <p:spPr>
          <a:xfrm>
            <a:off x="310051" y="8791009"/>
            <a:ext cx="3926075" cy="215444"/>
          </a:xfrm>
          <a:prstGeom prst="rect">
            <a:avLst/>
          </a:prstGeom>
          <a:noFill/>
        </p:spPr>
        <p:txBody>
          <a:bodyPr wrap="none" rtlCol="0">
            <a:spAutoFit/>
          </a:bodyPr>
          <a:lstStyle/>
          <a:p>
            <a:r>
              <a:rPr lang="en-US" altLang="zh-CN" sz="800" dirty="0" smtClean="0"/>
              <a:t>*Factory default value, the lighting mode can be customized as per specific requirements.</a:t>
            </a:r>
            <a:endParaRPr lang="zh-CN" altLang="en-US" sz="80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对角圆角矩形 64">
            <a:extLst>
              <a:ext uri="{FF2B5EF4-FFF2-40B4-BE49-F238E27FC236}">
                <a16:creationId xmlns:a16="http://schemas.microsoft.com/office/drawing/2014/main" id="{6994F35C-2D95-4D75-ADA7-6FB166C333FC}"/>
              </a:ext>
            </a:extLst>
          </p:cNvPr>
          <p:cNvSpPr/>
          <p:nvPr/>
        </p:nvSpPr>
        <p:spPr>
          <a:xfrm flipH="1">
            <a:off x="393874" y="1019994"/>
            <a:ext cx="2418054" cy="35719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Arial" panose="020B0604020202020204" pitchFamily="34" charset="0"/>
                <a:cs typeface="Arial" panose="020B0604020202020204" pitchFamily="34" charset="0"/>
              </a:rPr>
              <a:t>Luminaire Dimension:</a:t>
            </a:r>
            <a:endParaRPr lang="zh-CN" altLang="en-US" sz="1600" b="1" dirty="0">
              <a:solidFill>
                <a:schemeClr val="bg1"/>
              </a:solidFill>
              <a:latin typeface="Arial" panose="020B0604020202020204" pitchFamily="34" charset="0"/>
              <a:cs typeface="Arial" panose="020B0604020202020204" pitchFamily="34" charset="0"/>
            </a:endParaRPr>
          </a:p>
        </p:txBody>
      </p:sp>
      <p:sp>
        <p:nvSpPr>
          <p:cNvPr id="34" name="圆角矩形 42">
            <a:extLst>
              <a:ext uri="{FF2B5EF4-FFF2-40B4-BE49-F238E27FC236}">
                <a16:creationId xmlns:a16="http://schemas.microsoft.com/office/drawing/2014/main" id="{6E01E72C-9A54-4ADE-AD29-341A966285C0}"/>
              </a:ext>
            </a:extLst>
          </p:cNvPr>
          <p:cNvSpPr/>
          <p:nvPr/>
        </p:nvSpPr>
        <p:spPr>
          <a:xfrm>
            <a:off x="393874" y="1524050"/>
            <a:ext cx="6768752" cy="8208912"/>
          </a:xfrm>
          <a:custGeom>
            <a:avLst/>
            <a:gdLst>
              <a:gd name="connsiteX0" fmla="*/ 0 w 7128792"/>
              <a:gd name="connsiteY0" fmla="*/ 579613 h 4608512"/>
              <a:gd name="connsiteX1" fmla="*/ 579613 w 7128792"/>
              <a:gd name="connsiteY1" fmla="*/ 0 h 4608512"/>
              <a:gd name="connsiteX2" fmla="*/ 6549179 w 7128792"/>
              <a:gd name="connsiteY2" fmla="*/ 0 h 4608512"/>
              <a:gd name="connsiteX3" fmla="*/ 7128792 w 7128792"/>
              <a:gd name="connsiteY3" fmla="*/ 579613 h 4608512"/>
              <a:gd name="connsiteX4" fmla="*/ 7128792 w 7128792"/>
              <a:gd name="connsiteY4" fmla="*/ 4028899 h 4608512"/>
              <a:gd name="connsiteX5" fmla="*/ 6549179 w 7128792"/>
              <a:gd name="connsiteY5" fmla="*/ 4608512 h 4608512"/>
              <a:gd name="connsiteX6" fmla="*/ 579613 w 7128792"/>
              <a:gd name="connsiteY6" fmla="*/ 4608512 h 4608512"/>
              <a:gd name="connsiteX7" fmla="*/ 0 w 7128792"/>
              <a:gd name="connsiteY7" fmla="*/ 4028899 h 4608512"/>
              <a:gd name="connsiteX8" fmla="*/ 0 w 7128792"/>
              <a:gd name="connsiteY8" fmla="*/ 579613 h 4608512"/>
              <a:gd name="connsiteX0" fmla="*/ 0 w 7129237"/>
              <a:gd name="connsiteY0" fmla="*/ 579613 h 4608512"/>
              <a:gd name="connsiteX1" fmla="*/ 579613 w 7129237"/>
              <a:gd name="connsiteY1" fmla="*/ 0 h 4608512"/>
              <a:gd name="connsiteX2" fmla="*/ 6549179 w 7129237"/>
              <a:gd name="connsiteY2" fmla="*/ 0 h 4608512"/>
              <a:gd name="connsiteX3" fmla="*/ 7128792 w 7129237"/>
              <a:gd name="connsiteY3" fmla="*/ 579613 h 4608512"/>
              <a:gd name="connsiteX4" fmla="*/ 7128792 w 7129237"/>
              <a:gd name="connsiteY4" fmla="*/ 4028899 h 4608512"/>
              <a:gd name="connsiteX5" fmla="*/ 6549179 w 7129237"/>
              <a:gd name="connsiteY5" fmla="*/ 4608512 h 4608512"/>
              <a:gd name="connsiteX6" fmla="*/ 579613 w 7129237"/>
              <a:gd name="connsiteY6" fmla="*/ 4608512 h 4608512"/>
              <a:gd name="connsiteX7" fmla="*/ 0 w 7129237"/>
              <a:gd name="connsiteY7" fmla="*/ 4028899 h 4608512"/>
              <a:gd name="connsiteX8" fmla="*/ 0 w 7129237"/>
              <a:gd name="connsiteY8" fmla="*/ 579613 h 4608512"/>
              <a:gd name="connsiteX0" fmla="*/ 0 w 7129237"/>
              <a:gd name="connsiteY0" fmla="*/ 579613 h 4608512"/>
              <a:gd name="connsiteX1" fmla="*/ 579613 w 7129237"/>
              <a:gd name="connsiteY1" fmla="*/ 0 h 4608512"/>
              <a:gd name="connsiteX2" fmla="*/ 6549179 w 7129237"/>
              <a:gd name="connsiteY2" fmla="*/ 0 h 4608512"/>
              <a:gd name="connsiteX3" fmla="*/ 7128792 w 7129237"/>
              <a:gd name="connsiteY3" fmla="*/ 579613 h 4608512"/>
              <a:gd name="connsiteX4" fmla="*/ 7128792 w 7129237"/>
              <a:gd name="connsiteY4" fmla="*/ 4028899 h 4608512"/>
              <a:gd name="connsiteX5" fmla="*/ 6549179 w 7129237"/>
              <a:gd name="connsiteY5" fmla="*/ 4608512 h 4608512"/>
              <a:gd name="connsiteX6" fmla="*/ 579613 w 7129237"/>
              <a:gd name="connsiteY6" fmla="*/ 4608512 h 4608512"/>
              <a:gd name="connsiteX7" fmla="*/ 0 w 7129237"/>
              <a:gd name="connsiteY7" fmla="*/ 4028899 h 4608512"/>
              <a:gd name="connsiteX8" fmla="*/ 0 w 7129237"/>
              <a:gd name="connsiteY8" fmla="*/ 579613 h 4608512"/>
              <a:gd name="connsiteX0" fmla="*/ 33 w 7129270"/>
              <a:gd name="connsiteY0" fmla="*/ 579613 h 4608512"/>
              <a:gd name="connsiteX1" fmla="*/ 579646 w 7129270"/>
              <a:gd name="connsiteY1" fmla="*/ 0 h 4608512"/>
              <a:gd name="connsiteX2" fmla="*/ 6549212 w 7129270"/>
              <a:gd name="connsiteY2" fmla="*/ 0 h 4608512"/>
              <a:gd name="connsiteX3" fmla="*/ 7128825 w 7129270"/>
              <a:gd name="connsiteY3" fmla="*/ 579613 h 4608512"/>
              <a:gd name="connsiteX4" fmla="*/ 7128825 w 7129270"/>
              <a:gd name="connsiteY4" fmla="*/ 4028899 h 4608512"/>
              <a:gd name="connsiteX5" fmla="*/ 6549212 w 7129270"/>
              <a:gd name="connsiteY5" fmla="*/ 4608512 h 4608512"/>
              <a:gd name="connsiteX6" fmla="*/ 579646 w 7129270"/>
              <a:gd name="connsiteY6" fmla="*/ 4608512 h 4608512"/>
              <a:gd name="connsiteX7" fmla="*/ 33 w 7129270"/>
              <a:gd name="connsiteY7" fmla="*/ 4028899 h 4608512"/>
              <a:gd name="connsiteX8" fmla="*/ 33 w 7129270"/>
              <a:gd name="connsiteY8" fmla="*/ 579613 h 4608512"/>
              <a:gd name="connsiteX0" fmla="*/ 33 w 7129270"/>
              <a:gd name="connsiteY0" fmla="*/ 579613 h 4608512"/>
              <a:gd name="connsiteX1" fmla="*/ 579646 w 7129270"/>
              <a:gd name="connsiteY1" fmla="*/ 0 h 4608512"/>
              <a:gd name="connsiteX2" fmla="*/ 6549212 w 7129270"/>
              <a:gd name="connsiteY2" fmla="*/ 0 h 4608512"/>
              <a:gd name="connsiteX3" fmla="*/ 7128825 w 7129270"/>
              <a:gd name="connsiteY3" fmla="*/ 579613 h 4608512"/>
              <a:gd name="connsiteX4" fmla="*/ 7128825 w 7129270"/>
              <a:gd name="connsiteY4" fmla="*/ 4028899 h 4608512"/>
              <a:gd name="connsiteX5" fmla="*/ 6549212 w 7129270"/>
              <a:gd name="connsiteY5" fmla="*/ 4608512 h 4608512"/>
              <a:gd name="connsiteX6" fmla="*/ 579646 w 7129270"/>
              <a:gd name="connsiteY6" fmla="*/ 4608512 h 4608512"/>
              <a:gd name="connsiteX7" fmla="*/ 33 w 7129270"/>
              <a:gd name="connsiteY7" fmla="*/ 4028899 h 4608512"/>
              <a:gd name="connsiteX8" fmla="*/ 33 w 7129270"/>
              <a:gd name="connsiteY8" fmla="*/ 579613 h 4608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9270" h="4608512">
                <a:moveTo>
                  <a:pt x="33" y="579613"/>
                </a:moveTo>
                <a:cubicBezTo>
                  <a:pt x="33" y="259502"/>
                  <a:pt x="8075" y="0"/>
                  <a:pt x="579646" y="0"/>
                </a:cubicBezTo>
                <a:lnTo>
                  <a:pt x="6549212" y="0"/>
                </a:lnTo>
                <a:cubicBezTo>
                  <a:pt x="7166503" y="15240"/>
                  <a:pt x="7128825" y="259502"/>
                  <a:pt x="7128825" y="579613"/>
                </a:cubicBezTo>
                <a:lnTo>
                  <a:pt x="7128825" y="4028899"/>
                </a:lnTo>
                <a:cubicBezTo>
                  <a:pt x="7128825" y="4349010"/>
                  <a:pt x="7136023" y="4600892"/>
                  <a:pt x="6549212" y="4608512"/>
                </a:cubicBezTo>
                <a:lnTo>
                  <a:pt x="579646" y="4608512"/>
                </a:lnTo>
                <a:cubicBezTo>
                  <a:pt x="-14785" y="4593272"/>
                  <a:pt x="33" y="4349010"/>
                  <a:pt x="33" y="4028899"/>
                </a:cubicBezTo>
                <a:lnTo>
                  <a:pt x="33" y="579613"/>
                </a:lnTo>
                <a:close/>
              </a:path>
            </a:pathLst>
          </a:custGeom>
          <a:no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 name="表格 2"/>
          <p:cNvGraphicFramePr>
            <a:graphicFrameLocks noGrp="1"/>
          </p:cNvGraphicFramePr>
          <p:nvPr>
            <p:extLst>
              <p:ext uri="{D42A27DB-BD31-4B8C-83A1-F6EECF244321}">
                <p14:modId xmlns:p14="http://schemas.microsoft.com/office/powerpoint/2010/main" val="3287591031"/>
              </p:ext>
            </p:extLst>
          </p:nvPr>
        </p:nvGraphicFramePr>
        <p:xfrm>
          <a:off x="537890" y="8220794"/>
          <a:ext cx="6408713" cy="1257300"/>
        </p:xfrm>
        <a:graphic>
          <a:graphicData uri="http://schemas.openxmlformats.org/drawingml/2006/table">
            <a:tbl>
              <a:tblPr firstRow="1" firstCol="1" bandRow="1">
                <a:tableStyleId>{5940675A-B579-460E-94D1-54222C63F5DA}</a:tableStyleId>
              </a:tblPr>
              <a:tblGrid>
                <a:gridCol w="1903723">
                  <a:extLst>
                    <a:ext uri="{9D8B030D-6E8A-4147-A177-3AD203B41FA5}">
                      <a16:colId xmlns:a16="http://schemas.microsoft.com/office/drawing/2014/main" val="2060387886"/>
                    </a:ext>
                  </a:extLst>
                </a:gridCol>
                <a:gridCol w="1126705">
                  <a:extLst>
                    <a:ext uri="{9D8B030D-6E8A-4147-A177-3AD203B41FA5}">
                      <a16:colId xmlns:a16="http://schemas.microsoft.com/office/drawing/2014/main" val="2324525305"/>
                    </a:ext>
                  </a:extLst>
                </a:gridCol>
                <a:gridCol w="1126095">
                  <a:extLst>
                    <a:ext uri="{9D8B030D-6E8A-4147-A177-3AD203B41FA5}">
                      <a16:colId xmlns:a16="http://schemas.microsoft.com/office/drawing/2014/main" val="4199068828"/>
                    </a:ext>
                  </a:extLst>
                </a:gridCol>
                <a:gridCol w="1126095">
                  <a:extLst>
                    <a:ext uri="{9D8B030D-6E8A-4147-A177-3AD203B41FA5}">
                      <a16:colId xmlns:a16="http://schemas.microsoft.com/office/drawing/2014/main" val="20003"/>
                    </a:ext>
                  </a:extLst>
                </a:gridCol>
                <a:gridCol w="1126095">
                  <a:extLst>
                    <a:ext uri="{9D8B030D-6E8A-4147-A177-3AD203B41FA5}">
                      <a16:colId xmlns:a16="http://schemas.microsoft.com/office/drawing/2014/main" val="4015888292"/>
                    </a:ext>
                  </a:extLst>
                </a:gridCol>
              </a:tblGrid>
              <a:tr h="0">
                <a:tc rowSpan="2">
                  <a:txBody>
                    <a:bodyPr/>
                    <a:lstStyle/>
                    <a:p>
                      <a:pPr marR="133350" indent="127000" algn="ctr">
                        <a:lnSpc>
                          <a:spcPct val="150000"/>
                        </a:lnSpc>
                        <a:spcAft>
                          <a:spcPts val="360"/>
                        </a:spcAft>
                      </a:pPr>
                      <a:r>
                        <a:rPr lang="en-US" altLang="zh-CN" sz="1100" kern="100" baseline="0" dirty="0" smtClean="0">
                          <a:solidFill>
                            <a:schemeClr val="tx1"/>
                          </a:solidFill>
                          <a:effectLst/>
                          <a:latin typeface="Arial" panose="020B0604020202020204" pitchFamily="34" charset="0"/>
                          <a:ea typeface="+mn-ea"/>
                          <a:cs typeface="Arial" panose="020B0604020202020204" pitchFamily="34" charset="0"/>
                        </a:rPr>
                        <a:t>Model No.</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gridSpan="4">
                  <a:txBody>
                    <a:bodyPr/>
                    <a:lstStyle/>
                    <a:p>
                      <a:pPr marR="133350" indent="127000" algn="ctr">
                        <a:lnSpc>
                          <a:spcPct val="150000"/>
                        </a:lnSpc>
                        <a:spcAft>
                          <a:spcPts val="360"/>
                        </a:spcAft>
                      </a:pPr>
                      <a:r>
                        <a:rPr lang="en-US" altLang="zh-CN" sz="1100" kern="100" dirty="0" smtClean="0">
                          <a:effectLst/>
                          <a:latin typeface="Arial" panose="020B0604020202020204" pitchFamily="34" charset="0"/>
                          <a:cs typeface="Arial" panose="020B0604020202020204" pitchFamily="34" charset="0"/>
                        </a:rPr>
                        <a:t>Dimension</a:t>
                      </a:r>
                      <a:r>
                        <a:rPr lang="zh-CN" sz="1100" kern="100" dirty="0" smtClean="0">
                          <a:effectLst/>
                          <a:latin typeface="Arial" panose="020B0604020202020204" pitchFamily="34" charset="0"/>
                          <a:cs typeface="Arial" panose="020B0604020202020204" pitchFamily="34" charset="0"/>
                        </a:rPr>
                        <a:t>（</a:t>
                      </a:r>
                      <a:r>
                        <a:rPr lang="en-US" sz="1100" kern="100" dirty="0">
                          <a:effectLst/>
                          <a:latin typeface="Arial" panose="020B0604020202020204" pitchFamily="34" charset="0"/>
                          <a:cs typeface="Arial" panose="020B0604020202020204" pitchFamily="34" charset="0"/>
                        </a:rPr>
                        <a:t>mm</a:t>
                      </a:r>
                      <a:r>
                        <a:rPr lang="zh-CN" sz="1100" kern="100" dirty="0">
                          <a:effectLst/>
                          <a:latin typeface="Arial" panose="020B0604020202020204" pitchFamily="34" charset="0"/>
                          <a:cs typeface="Arial" panose="020B0604020202020204" pitchFamily="34" charset="0"/>
                        </a:rPr>
                        <a:t>）</a:t>
                      </a:r>
                      <a:endParaRPr lang="zh-CN" sz="1100" kern="100" dirty="0">
                        <a:effectLst/>
                        <a:latin typeface="Arial" panose="020B0604020202020204" pitchFamily="34" charset="0"/>
                        <a:ea typeface="宋体" panose="02010600030101010101" pitchFamily="2" charset="-122"/>
                        <a:cs typeface="Arial" panose="020B0604020202020204" pitchFamily="34"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340749572"/>
                  </a:ext>
                </a:extLst>
              </a:tr>
              <a:tr h="0">
                <a:tc vMerge="1">
                  <a:txBody>
                    <a:bodyPr/>
                    <a:lstStyle/>
                    <a:p>
                      <a:endParaRPr lang="zh-CN" altLang="en-US"/>
                    </a:p>
                  </a:txBody>
                  <a:tcPr/>
                </a:tc>
                <a:tc>
                  <a:txBody>
                    <a:bodyPr/>
                    <a:lstStyle/>
                    <a:p>
                      <a:pPr marR="133350" indent="127000" algn="ctr">
                        <a:lnSpc>
                          <a:spcPct val="150000"/>
                        </a:lnSpc>
                        <a:spcAft>
                          <a:spcPts val="360"/>
                        </a:spcAft>
                      </a:pPr>
                      <a:r>
                        <a:rPr lang="en-US" sz="1100" kern="100" baseline="0" dirty="0">
                          <a:solidFill>
                            <a:schemeClr val="tx1"/>
                          </a:solidFill>
                          <a:effectLst/>
                          <a:latin typeface="Arial" panose="020B0604020202020204" pitchFamily="34" charset="0"/>
                          <a:ea typeface="+mn-ea"/>
                          <a:cs typeface="Arial" panose="020B0604020202020204" pitchFamily="34" charset="0"/>
                        </a:rPr>
                        <a:t>L</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a:solidFill>
                            <a:schemeClr val="tx1"/>
                          </a:solidFill>
                          <a:effectLst/>
                          <a:latin typeface="Arial" panose="020B0604020202020204" pitchFamily="34" charset="0"/>
                          <a:ea typeface="+mn-ea"/>
                          <a:cs typeface="Arial" panose="020B0604020202020204" pitchFamily="34" charset="0"/>
                        </a:rPr>
                        <a:t>W</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a:solidFill>
                            <a:schemeClr val="tx1"/>
                          </a:solidFill>
                          <a:effectLst/>
                          <a:latin typeface="Arial" panose="020B0604020202020204" pitchFamily="34" charset="0"/>
                          <a:ea typeface="+mn-ea"/>
                          <a:cs typeface="Arial" panose="020B0604020202020204" pitchFamily="34" charset="0"/>
                        </a:rPr>
                        <a:t>H</a:t>
                      </a:r>
                      <a:endParaRPr lang="zh-CN" sz="1100" kern="100" baseline="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a:solidFill>
                            <a:schemeClr val="tx1"/>
                          </a:solidFill>
                          <a:effectLst/>
                          <a:latin typeface="Arial" panose="020B0604020202020204" pitchFamily="34" charset="0"/>
                          <a:ea typeface="+mn-ea"/>
                          <a:cs typeface="Arial" panose="020B0604020202020204" pitchFamily="34" charset="0"/>
                        </a:rPr>
                        <a:t>H1</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3830752357"/>
                  </a:ext>
                </a:extLst>
              </a:tr>
              <a:tr h="0">
                <a:tc>
                  <a:txBody>
                    <a:bodyPr/>
                    <a:lstStyle/>
                    <a:p>
                      <a:pPr marR="133350" indent="127000" algn="ctr">
                        <a:lnSpc>
                          <a:spcPct val="150000"/>
                        </a:lnSpc>
                        <a:spcAft>
                          <a:spcPts val="360"/>
                        </a:spcAft>
                      </a:pPr>
                      <a:r>
                        <a:rPr lang="en-US" sz="1100" kern="100" baseline="0" dirty="0">
                          <a:solidFill>
                            <a:schemeClr val="tx1"/>
                          </a:solidFill>
                          <a:effectLst/>
                          <a:latin typeface="Arial" panose="020B0604020202020204" pitchFamily="34" charset="0"/>
                          <a:ea typeface="+mn-ea"/>
                          <a:cs typeface="Arial" panose="020B0604020202020204" pitchFamily="34" charset="0"/>
                        </a:rPr>
                        <a:t>UNI-SLEO-02000</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a:solidFill>
                            <a:schemeClr val="tx1"/>
                          </a:solidFill>
                          <a:effectLst/>
                          <a:latin typeface="Arial" panose="020B0604020202020204" pitchFamily="34" charset="0"/>
                          <a:ea typeface="+mn-ea"/>
                          <a:cs typeface="Arial" panose="020B0604020202020204" pitchFamily="34" charset="0"/>
                        </a:rPr>
                        <a:t>686</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a:solidFill>
                            <a:schemeClr val="tx1"/>
                          </a:solidFill>
                          <a:effectLst/>
                          <a:latin typeface="Arial" panose="020B0604020202020204" pitchFamily="34" charset="0"/>
                          <a:ea typeface="+mn-ea"/>
                          <a:cs typeface="Arial" panose="020B0604020202020204" pitchFamily="34" charset="0"/>
                        </a:rPr>
                        <a:t>351</a:t>
                      </a:r>
                      <a:endParaRPr lang="zh-CN" sz="1100" kern="100" baseline="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a:solidFill>
                            <a:schemeClr val="tx1"/>
                          </a:solidFill>
                          <a:effectLst/>
                          <a:latin typeface="Arial" panose="020B0604020202020204" pitchFamily="34" charset="0"/>
                          <a:ea typeface="+mn-ea"/>
                          <a:cs typeface="Arial" panose="020B0604020202020204" pitchFamily="34" charset="0"/>
                        </a:rPr>
                        <a:t>175</a:t>
                      </a:r>
                      <a:endParaRPr lang="zh-CN" sz="1100" kern="100" baseline="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a:solidFill>
                            <a:schemeClr val="tx1"/>
                          </a:solidFill>
                          <a:effectLst/>
                          <a:latin typeface="Arial" panose="020B0604020202020204" pitchFamily="34" charset="0"/>
                          <a:ea typeface="+mn-ea"/>
                          <a:cs typeface="Arial" panose="020B0604020202020204" pitchFamily="34" charset="0"/>
                        </a:rPr>
                        <a:t>45</a:t>
                      </a:r>
                      <a:endParaRPr lang="zh-CN" sz="1100" kern="100" baseline="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2849849492"/>
                  </a:ext>
                </a:extLst>
              </a:tr>
              <a:tr h="0">
                <a:tc>
                  <a:txBody>
                    <a:bodyPr/>
                    <a:lstStyle/>
                    <a:p>
                      <a:pPr marR="133350" indent="127000" algn="ctr">
                        <a:lnSpc>
                          <a:spcPct val="150000"/>
                        </a:lnSpc>
                        <a:spcAft>
                          <a:spcPts val="360"/>
                        </a:spcAft>
                      </a:pPr>
                      <a:r>
                        <a:rPr lang="en-US" sz="1100" kern="100" baseline="0">
                          <a:solidFill>
                            <a:schemeClr val="tx1"/>
                          </a:solidFill>
                          <a:effectLst/>
                          <a:latin typeface="Arial" panose="020B0604020202020204" pitchFamily="34" charset="0"/>
                          <a:ea typeface="+mn-ea"/>
                          <a:cs typeface="Arial" panose="020B0604020202020204" pitchFamily="34" charset="0"/>
                        </a:rPr>
                        <a:t>UNI-SLEO-03000</a:t>
                      </a:r>
                      <a:endParaRPr lang="zh-CN" sz="1100" kern="100" baseline="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a:solidFill>
                            <a:schemeClr val="tx1"/>
                          </a:solidFill>
                          <a:effectLst/>
                          <a:latin typeface="Arial" panose="020B0604020202020204" pitchFamily="34" charset="0"/>
                          <a:ea typeface="+mn-ea"/>
                          <a:cs typeface="Arial" panose="020B0604020202020204" pitchFamily="34" charset="0"/>
                        </a:rPr>
                        <a:t>1081</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a:solidFill>
                            <a:schemeClr val="tx1"/>
                          </a:solidFill>
                          <a:effectLst/>
                          <a:latin typeface="Arial" panose="020B0604020202020204" pitchFamily="34" charset="0"/>
                          <a:ea typeface="+mn-ea"/>
                          <a:cs typeface="Arial" panose="020B0604020202020204" pitchFamily="34" charset="0"/>
                        </a:rPr>
                        <a:t>351</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a:solidFill>
                            <a:schemeClr val="tx1"/>
                          </a:solidFill>
                          <a:effectLst/>
                          <a:latin typeface="Arial" panose="020B0604020202020204" pitchFamily="34" charset="0"/>
                          <a:ea typeface="+mn-ea"/>
                          <a:cs typeface="Arial" panose="020B0604020202020204" pitchFamily="34" charset="0"/>
                        </a:rPr>
                        <a:t>175</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a:solidFill>
                            <a:schemeClr val="tx1"/>
                          </a:solidFill>
                          <a:effectLst/>
                          <a:latin typeface="Arial" panose="020B0604020202020204" pitchFamily="34" charset="0"/>
                          <a:ea typeface="+mn-ea"/>
                          <a:cs typeface="Arial" panose="020B0604020202020204" pitchFamily="34" charset="0"/>
                        </a:rPr>
                        <a:t>45</a:t>
                      </a:r>
                      <a:endParaRPr lang="zh-CN" sz="1100" kern="100" baseline="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4017387121"/>
                  </a:ext>
                </a:extLst>
              </a:tr>
              <a:tr h="0">
                <a:tc>
                  <a:txBody>
                    <a:bodyPr/>
                    <a:lstStyle/>
                    <a:p>
                      <a:pPr marR="133350" indent="127000" algn="ctr">
                        <a:lnSpc>
                          <a:spcPct val="150000"/>
                        </a:lnSpc>
                        <a:spcAft>
                          <a:spcPts val="360"/>
                        </a:spcAft>
                      </a:pPr>
                      <a:r>
                        <a:rPr lang="en-US" sz="1100" kern="100" baseline="0">
                          <a:solidFill>
                            <a:schemeClr val="tx1"/>
                          </a:solidFill>
                          <a:effectLst/>
                          <a:latin typeface="Arial" panose="020B0604020202020204" pitchFamily="34" charset="0"/>
                          <a:ea typeface="+mn-ea"/>
                          <a:cs typeface="Arial" panose="020B0604020202020204" pitchFamily="34" charset="0"/>
                        </a:rPr>
                        <a:t>UNI-SLEO-04500</a:t>
                      </a:r>
                      <a:endParaRPr lang="zh-CN" sz="1100" kern="100" baseline="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a:solidFill>
                            <a:schemeClr val="tx1"/>
                          </a:solidFill>
                          <a:effectLst/>
                          <a:latin typeface="Arial" panose="020B0604020202020204" pitchFamily="34" charset="0"/>
                          <a:ea typeface="+mn-ea"/>
                          <a:cs typeface="Arial" panose="020B0604020202020204" pitchFamily="34" charset="0"/>
                        </a:rPr>
                        <a:t>1231</a:t>
                      </a:r>
                      <a:endParaRPr lang="zh-CN" sz="1100" kern="100" baseline="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a:solidFill>
                            <a:schemeClr val="tx1"/>
                          </a:solidFill>
                          <a:effectLst/>
                          <a:latin typeface="Arial" panose="020B0604020202020204" pitchFamily="34" charset="0"/>
                          <a:ea typeface="+mn-ea"/>
                          <a:cs typeface="Arial" panose="020B0604020202020204" pitchFamily="34" charset="0"/>
                        </a:rPr>
                        <a:t>351</a:t>
                      </a:r>
                      <a:endParaRPr lang="zh-CN" sz="1100" kern="100" baseline="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a:solidFill>
                            <a:schemeClr val="tx1"/>
                          </a:solidFill>
                          <a:effectLst/>
                          <a:latin typeface="Arial" panose="020B0604020202020204" pitchFamily="34" charset="0"/>
                          <a:ea typeface="+mn-ea"/>
                          <a:cs typeface="Arial" panose="020B0604020202020204" pitchFamily="34" charset="0"/>
                        </a:rPr>
                        <a:t>175</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tc>
                  <a:txBody>
                    <a:bodyPr/>
                    <a:lstStyle/>
                    <a:p>
                      <a:pPr marR="133350" indent="127000" algn="ctr">
                        <a:lnSpc>
                          <a:spcPct val="150000"/>
                        </a:lnSpc>
                        <a:spcAft>
                          <a:spcPts val="360"/>
                        </a:spcAft>
                      </a:pPr>
                      <a:r>
                        <a:rPr lang="en-US" sz="1100" kern="100" baseline="0" dirty="0">
                          <a:solidFill>
                            <a:schemeClr val="tx1"/>
                          </a:solidFill>
                          <a:effectLst/>
                          <a:latin typeface="Arial" panose="020B0604020202020204" pitchFamily="34" charset="0"/>
                          <a:ea typeface="+mn-ea"/>
                          <a:cs typeface="Arial" panose="020B0604020202020204" pitchFamily="34" charset="0"/>
                        </a:rPr>
                        <a:t>45</a:t>
                      </a:r>
                      <a:endParaRPr lang="zh-CN" sz="1100" kern="100" baseline="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tc>
                <a:extLst>
                  <a:ext uri="{0D108BD9-81ED-4DB2-BD59-A6C34878D82A}">
                    <a16:rowId xmlns:a16="http://schemas.microsoft.com/office/drawing/2014/main" val="2907167184"/>
                  </a:ext>
                </a:extLst>
              </a:tr>
            </a:tbl>
          </a:graphicData>
        </a:graphic>
      </p:graphicFrame>
      <p:pic>
        <p:nvPicPr>
          <p:cNvPr id="7" name="图片 6"/>
          <p:cNvPicPr/>
          <p:nvPr/>
        </p:nvPicPr>
        <p:blipFill>
          <a:blip r:embed="rId2" cstate="print">
            <a:extLst>
              <a:ext uri="{28A0092B-C50C-407E-A947-70E740481C1C}">
                <a14:useLocalDpi xmlns:a14="http://schemas.microsoft.com/office/drawing/2010/main" val="0"/>
              </a:ext>
            </a:extLst>
          </a:blip>
          <a:stretch>
            <a:fillRect/>
          </a:stretch>
        </p:blipFill>
        <p:spPr>
          <a:xfrm>
            <a:off x="425360" y="3056726"/>
            <a:ext cx="6695108" cy="4588004"/>
          </a:xfrm>
          <a:prstGeom prst="rect">
            <a:avLst/>
          </a:prstGeom>
        </p:spPr>
      </p:pic>
    </p:spTree>
    <p:extLst>
      <p:ext uri="{BB962C8B-B14F-4D97-AF65-F5344CB8AC3E}">
        <p14:creationId xmlns:p14="http://schemas.microsoft.com/office/powerpoint/2010/main" val="3990624153"/>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bject 9"/>
          <p:cNvSpPr txBox="1"/>
          <p:nvPr/>
        </p:nvSpPr>
        <p:spPr>
          <a:xfrm>
            <a:off x="1906041" y="9804970"/>
            <a:ext cx="4379722" cy="282129"/>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055"/>
              </a:lnSpc>
              <a:spcBef>
                <a:spcPct val="0"/>
              </a:spcBef>
              <a:spcAft>
                <a:spcPct val="0"/>
              </a:spcAft>
            </a:pPr>
            <a:r>
              <a:rPr lang="en-US" altLang="zh-CN" sz="8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Note: The pictures are only the references of typical light distribution type, and the specific parameters shall be subject to the actual IES of the product.</a:t>
            </a:r>
            <a:endParaRPr sz="8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46" name="组合 45"/>
          <p:cNvGrpSpPr/>
          <p:nvPr/>
        </p:nvGrpSpPr>
        <p:grpSpPr>
          <a:xfrm>
            <a:off x="336606" y="947986"/>
            <a:ext cx="2645988" cy="306000"/>
            <a:chOff x="452414" y="5304262"/>
            <a:chExt cx="2067025" cy="306000"/>
          </a:xfrm>
        </p:grpSpPr>
        <p:sp>
          <p:nvSpPr>
            <p:cNvPr id="47" name="object 5"/>
            <p:cNvSpPr txBox="1"/>
            <p:nvPr/>
          </p:nvSpPr>
          <p:spPr>
            <a:xfrm>
              <a:off x="720589" y="5367857"/>
              <a:ext cx="1113617" cy="179536"/>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a:lnSpc>
                  <a:spcPts val="1401"/>
                </a:lnSpc>
                <a:spcBef>
                  <a:spcPct val="0"/>
                </a:spcBef>
                <a:spcAft>
                  <a:spcPct val="0"/>
                </a:spcAft>
              </a:pPr>
              <a:r>
                <a:rPr sz="1400" spc="141">
                  <a:solidFill>
                    <a:srgbClr val="FFFFFF"/>
                  </a:solidFill>
                  <a:latin typeface="Arial" panose="020B0604020202020204" pitchFamily="34" charset="0"/>
                  <a:cs typeface="Arial" panose="020B0604020202020204" pitchFamily="34" charset="0"/>
                </a:rPr>
                <a:t>曲线配光：</a:t>
              </a:r>
            </a:p>
          </p:txBody>
        </p:sp>
        <p:sp>
          <p:nvSpPr>
            <p:cNvPr id="48" name="对角圆角矩形 47"/>
            <p:cNvSpPr/>
            <p:nvPr/>
          </p:nvSpPr>
          <p:spPr>
            <a:xfrm flipH="1">
              <a:off x="452414" y="5304262"/>
              <a:ext cx="1800000" cy="30600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Arial" panose="020B0604020202020204" pitchFamily="34" charset="0"/>
                <a:cs typeface="Arial" panose="020B0604020202020204" pitchFamily="34" charset="0"/>
              </a:endParaRPr>
            </a:p>
          </p:txBody>
        </p:sp>
        <p:sp>
          <p:nvSpPr>
            <p:cNvPr id="49" name="object 6"/>
            <p:cNvSpPr txBox="1"/>
            <p:nvPr/>
          </p:nvSpPr>
          <p:spPr>
            <a:xfrm>
              <a:off x="575439" y="5384238"/>
              <a:ext cx="1944000" cy="179536"/>
            </a:xfrm>
            <a:prstGeom prst="rect">
              <a:avLst/>
            </a:prstGeom>
          </p:spPr>
          <p:txBody>
            <a:bodyPr vert="horz" wrap="square" lIns="0" tIns="0" rIns="0" bIns="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401"/>
                </a:lnSpc>
                <a:spcBef>
                  <a:spcPct val="0"/>
                </a:spcBef>
                <a:spcAft>
                  <a:spcPct val="0"/>
                </a:spcAft>
              </a:pPr>
              <a:r>
                <a:rPr lang="en-US" altLang="zh-CN" sz="1400" b="1" spc="113" dirty="0">
                  <a:solidFill>
                    <a:srgbClr val="FFFFFF"/>
                  </a:solidFill>
                  <a:latin typeface="Arial" panose="020B0604020202020204" pitchFamily="34" charset="0"/>
                  <a:ea typeface="微软雅黑" panose="020B0503020204020204" pitchFamily="34" charset="-122"/>
                  <a:cs typeface="Arial" panose="020B0604020202020204" pitchFamily="34" charset="0"/>
                </a:rPr>
                <a:t>Light Distributions:</a:t>
              </a:r>
              <a:endParaRPr lang="zh-CN" altLang="en-US" sz="1400" b="1" spc="141" dirty="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1" name="圆角矩形 50"/>
          <p:cNvSpPr/>
          <p:nvPr/>
        </p:nvSpPr>
        <p:spPr>
          <a:xfrm>
            <a:off x="336606" y="1333962"/>
            <a:ext cx="6826020" cy="8399000"/>
          </a:xfrm>
          <a:prstGeom prst="roundRect">
            <a:avLst>
              <a:gd name="adj" fmla="val 10513"/>
            </a:avLst>
          </a:prstGeom>
          <a:noFill/>
          <a:ln w="6350">
            <a:solidFill>
              <a:srgbClr val="2350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679918" y="8724850"/>
            <a:ext cx="721416" cy="307777"/>
          </a:xfrm>
          <a:prstGeom prst="rect">
            <a:avLst/>
          </a:prstGeom>
        </p:spPr>
        <p:txBody>
          <a:bodyPr wrap="none">
            <a:spAutoFit/>
          </a:bodyPr>
          <a:lstStyle/>
          <a:p>
            <a:r>
              <a:rPr lang="en-US" altLang="zh-CN" sz="1400" kern="100" dirty="0">
                <a:solidFill>
                  <a:srgbClr val="000000"/>
                </a:solidFill>
                <a:latin typeface="Arial" panose="020B0604020202020204" pitchFamily="34" charset="0"/>
              </a:rPr>
              <a:t>Type </a:t>
            </a:r>
            <a:r>
              <a:rPr lang="en-US" altLang="zh-CN" sz="1400" kern="100" dirty="0" smtClean="0">
                <a:solidFill>
                  <a:srgbClr val="000000"/>
                </a:solidFill>
                <a:latin typeface="Arial" panose="020B0604020202020204" pitchFamily="34" charset="0"/>
              </a:rPr>
              <a:t>II</a:t>
            </a:r>
            <a:endParaRPr lang="zh-CN" altLang="en-US" sz="1400" dirty="0"/>
          </a:p>
        </p:txBody>
      </p:sp>
      <p:pic>
        <p:nvPicPr>
          <p:cNvPr id="12" name="图片 11" descr="E:\户外工作文件\2 项目管理\项目\2023年-4月-01 高性价比太阳能路灯\资料包\Essential Ⅰ两体式路灯\9 测试报告\9.1 配光 IES文件及中英文PDF档\50W.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969938" y="2892202"/>
            <a:ext cx="5544616" cy="5544616"/>
          </a:xfrm>
          <a:prstGeom prst="rect">
            <a:avLst/>
          </a:prstGeom>
          <a:noFill/>
          <a:ln>
            <a:noFill/>
          </a:ln>
        </p:spPr>
      </p:pic>
    </p:spTree>
    <p:extLst>
      <p:ext uri="{BB962C8B-B14F-4D97-AF65-F5344CB8AC3E}">
        <p14:creationId xmlns:p14="http://schemas.microsoft.com/office/powerpoint/2010/main" val="416575509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对角圆角矩形 25">
            <a:extLst>
              <a:ext uri="{FF2B5EF4-FFF2-40B4-BE49-F238E27FC236}">
                <a16:creationId xmlns:a16="http://schemas.microsoft.com/office/drawing/2014/main" id="{8CA95AEE-8D04-47C9-A9B4-6891CD4842D6}"/>
              </a:ext>
            </a:extLst>
          </p:cNvPr>
          <p:cNvSpPr/>
          <p:nvPr/>
        </p:nvSpPr>
        <p:spPr>
          <a:xfrm flipH="1">
            <a:off x="452014" y="998376"/>
            <a:ext cx="1869446" cy="32400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Arial" panose="020B0604020202020204" pitchFamily="34" charset="0"/>
                <a:cs typeface="Arial" panose="020B0604020202020204" pitchFamily="34" charset="0"/>
              </a:rPr>
              <a:t>Maintenance:</a:t>
            </a:r>
            <a:endParaRPr lang="zh-CN" altLang="en-US" sz="1600" b="1" dirty="0">
              <a:solidFill>
                <a:schemeClr val="bg1"/>
              </a:solidFill>
              <a:latin typeface="Arial" panose="020B0604020202020204" pitchFamily="34" charset="0"/>
              <a:cs typeface="Arial" panose="020B0604020202020204" pitchFamily="34" charset="0"/>
            </a:endParaRPr>
          </a:p>
        </p:txBody>
      </p:sp>
      <p:sp>
        <p:nvSpPr>
          <p:cNvPr id="14" name="object 13">
            <a:extLst>
              <a:ext uri="{FF2B5EF4-FFF2-40B4-BE49-F238E27FC236}">
                <a16:creationId xmlns:a16="http://schemas.microsoft.com/office/drawing/2014/main" id="{851F606D-93C8-48DC-B0C4-7E7023BCB6D9}"/>
              </a:ext>
            </a:extLst>
          </p:cNvPr>
          <p:cNvSpPr txBox="1"/>
          <p:nvPr/>
        </p:nvSpPr>
        <p:spPr>
          <a:xfrm>
            <a:off x="452014" y="1380034"/>
            <a:ext cx="6638604" cy="3046988"/>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To ensure the solar panels can receive light effectively, please clean the surface of the solar panels with a soft cloth and water regularly. Do not use chemicals and abrasives that containing strong solubility such as ammonia.</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Recommended storage time shall be less than 3 months as the battery </a:t>
            </a:r>
            <a:r>
              <a:rPr lang="en-US" altLang="zh-CN" sz="1200" spc="-20" dirty="0">
                <a:latin typeface="Arial" panose="020B0604020202020204" pitchFamily="34" charset="0"/>
                <a:ea typeface="微软雅黑" panose="020B0503020204020204" pitchFamily="34" charset="-122"/>
              </a:rPr>
              <a:t>will be affected by </a:t>
            </a:r>
            <a:r>
              <a:rPr lang="en-US" altLang="zh-CN" sz="1200" spc="-20" dirty="0" smtClean="0">
                <a:latin typeface="Arial" panose="020B0604020202020204" pitchFamily="34" charset="0"/>
                <a:ea typeface="微软雅黑" panose="020B0503020204020204" pitchFamily="34" charset="-122"/>
              </a:rPr>
              <a:t>self-discharge. </a:t>
            </a:r>
            <a:r>
              <a:rPr lang="en-US" altLang="zh-CN" sz="1200" spc="-20" dirty="0">
                <a:latin typeface="Arial" panose="020B0604020202020204" pitchFamily="34" charset="0"/>
                <a:ea typeface="微软雅黑" panose="020B0503020204020204" pitchFamily="34" charset="-122"/>
              </a:rPr>
              <a:t>If it has been transported or stored for a long </a:t>
            </a:r>
            <a:r>
              <a:rPr lang="en-US" altLang="zh-CN" sz="1200" spc="-20" dirty="0" smtClean="0">
                <a:latin typeface="Arial" panose="020B0604020202020204" pitchFamily="34" charset="0"/>
                <a:ea typeface="微软雅黑" panose="020B0503020204020204" pitchFamily="34" charset="-122"/>
              </a:rPr>
              <a:t>time, please check, </a:t>
            </a:r>
            <a:r>
              <a:rPr lang="en-US" altLang="zh-CN" sz="1200" spc="-20" dirty="0">
                <a:latin typeface="Arial" panose="020B0604020202020204" pitchFamily="34" charset="0"/>
                <a:ea typeface="微软雅黑" panose="020B0503020204020204" pitchFamily="34" charset="-122"/>
              </a:rPr>
              <a:t>charge </a:t>
            </a:r>
            <a:r>
              <a:rPr lang="en-US" altLang="zh-CN" sz="1200" spc="-20" dirty="0" smtClean="0">
                <a:latin typeface="Arial" panose="020B0604020202020204" pitchFamily="34" charset="0"/>
                <a:ea typeface="微软雅黑" panose="020B0503020204020204" pitchFamily="34" charset="-122"/>
              </a:rPr>
              <a:t>and make record regularly, </a:t>
            </a:r>
            <a:r>
              <a:rPr lang="en-US" altLang="zh-CN" sz="1200" spc="-20" dirty="0">
                <a:latin typeface="Arial" panose="020B0604020202020204" pitchFamily="34" charset="0"/>
                <a:ea typeface="微软雅黑" panose="020B0503020204020204" pitchFamily="34" charset="-122"/>
              </a:rPr>
              <a:t>otherwise it will affect the capacity and service life of the battery. </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Make sure installing the solar panel face to </a:t>
            </a:r>
            <a:r>
              <a:rPr lang="en-US" altLang="zh-CN" sz="1200" spc="-20" dirty="0">
                <a:latin typeface="Arial" panose="020B0604020202020204" pitchFamily="34" charset="0"/>
                <a:ea typeface="微软雅黑" panose="020B0503020204020204" pitchFamily="34" charset="-122"/>
              </a:rPr>
              <a:t>the direction </a:t>
            </a:r>
            <a:r>
              <a:rPr lang="en-US" altLang="zh-CN" sz="1200" spc="-20" dirty="0" smtClean="0">
                <a:latin typeface="Arial" panose="020B0604020202020204" pitchFamily="34" charset="0"/>
                <a:ea typeface="微软雅黑" panose="020B0503020204020204" pitchFamily="34" charset="-122"/>
              </a:rPr>
              <a:t>where has most sunlight, </a:t>
            </a:r>
            <a:r>
              <a:rPr lang="en-US" altLang="zh-CN" sz="1200" spc="-20" dirty="0">
                <a:latin typeface="Arial" panose="020B0604020202020204" pitchFamily="34" charset="0"/>
                <a:ea typeface="微软雅黑" panose="020B0503020204020204" pitchFamily="34" charset="-122"/>
              </a:rPr>
              <a:t>so that it can effectively absorb the </a:t>
            </a:r>
            <a:r>
              <a:rPr lang="en-US" altLang="zh-CN" sz="1200" spc="-20" dirty="0" smtClean="0">
                <a:latin typeface="Arial" panose="020B0604020202020204" pitchFamily="34" charset="0"/>
                <a:ea typeface="微软雅黑" panose="020B0503020204020204" pitchFamily="34" charset="-122"/>
              </a:rPr>
              <a:t>sunlight </a:t>
            </a:r>
            <a:r>
              <a:rPr lang="en-US" altLang="zh-CN" sz="1200" spc="-20" dirty="0">
                <a:latin typeface="Arial" panose="020B0604020202020204" pitchFamily="34" charset="0"/>
                <a:ea typeface="微软雅黑" panose="020B0503020204020204" pitchFamily="34" charset="-122"/>
              </a:rPr>
              <a:t>energy. </a:t>
            </a:r>
            <a:r>
              <a:rPr lang="en-US" altLang="zh-CN" sz="1200" spc="-20" dirty="0" smtClean="0">
                <a:latin typeface="Arial" panose="020B0604020202020204" pitchFamily="34" charset="0"/>
                <a:ea typeface="微软雅黑" panose="020B0503020204020204" pitchFamily="34" charset="-122"/>
              </a:rPr>
              <a:t>Avoid tall </a:t>
            </a:r>
            <a:r>
              <a:rPr lang="en-US" altLang="zh-CN" sz="1200" spc="-20" dirty="0">
                <a:latin typeface="Arial" panose="020B0604020202020204" pitchFamily="34" charset="0"/>
                <a:ea typeface="微软雅黑" panose="020B0503020204020204" pitchFamily="34" charset="-122"/>
              </a:rPr>
              <a:t>buildings or trees </a:t>
            </a:r>
            <a:r>
              <a:rPr lang="en-US" altLang="zh-CN" sz="1200" spc="-20" dirty="0" smtClean="0">
                <a:latin typeface="Arial" panose="020B0604020202020204" pitchFamily="34" charset="0"/>
                <a:ea typeface="微软雅黑" panose="020B0503020204020204" pitchFamily="34" charset="-122"/>
              </a:rPr>
              <a:t>that may block the sunlight, </a:t>
            </a:r>
            <a:r>
              <a:rPr lang="en-US" altLang="zh-CN" sz="1200" spc="-20" dirty="0">
                <a:latin typeface="Arial" panose="020B0604020202020204" pitchFamily="34" charset="0"/>
                <a:ea typeface="微软雅黑" panose="020B0503020204020204" pitchFamily="34" charset="-122"/>
              </a:rPr>
              <a:t>and places with heavy dust need to be cleaned up in time.</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All </a:t>
            </a:r>
            <a:r>
              <a:rPr lang="en-US" altLang="zh-CN" sz="1200" spc="-20" dirty="0">
                <a:latin typeface="Arial" panose="020B0604020202020204" pitchFamily="34" charset="0"/>
                <a:ea typeface="微软雅黑" panose="020B0503020204020204" pitchFamily="34" charset="-122"/>
              </a:rPr>
              <a:t>screws </a:t>
            </a:r>
            <a:r>
              <a:rPr lang="en-US" altLang="zh-CN" sz="1200" spc="-20" dirty="0" smtClean="0">
                <a:latin typeface="Arial" panose="020B0604020202020204" pitchFamily="34" charset="0"/>
                <a:ea typeface="微软雅黑" panose="020B0503020204020204" pitchFamily="34" charset="-122"/>
              </a:rPr>
              <a:t>shall </a:t>
            </a:r>
            <a:r>
              <a:rPr lang="en-US" altLang="zh-CN" sz="1200" spc="-20" dirty="0">
                <a:latin typeface="Arial" panose="020B0604020202020204" pitchFamily="34" charset="0"/>
                <a:ea typeface="微软雅黑" panose="020B0503020204020204" pitchFamily="34" charset="-122"/>
              </a:rPr>
              <a:t>be tightened evenly according to the standard, and should not be loosened and shaken.</a:t>
            </a:r>
          </a:p>
        </p:txBody>
      </p:sp>
      <p:sp>
        <p:nvSpPr>
          <p:cNvPr id="34" name="对角圆角矩形 33"/>
          <p:cNvSpPr/>
          <p:nvPr/>
        </p:nvSpPr>
        <p:spPr>
          <a:xfrm flipH="1">
            <a:off x="482276" y="4764410"/>
            <a:ext cx="1296000" cy="324000"/>
          </a:xfrm>
          <a:prstGeom prst="round2DiagRect">
            <a:avLst>
              <a:gd name="adj1" fmla="val 0"/>
              <a:gd name="adj2" fmla="val 50000"/>
            </a:avLst>
          </a:prstGeom>
          <a:solidFill>
            <a:srgbClr val="2350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Arial" panose="020B0604020202020204" pitchFamily="34" charset="0"/>
                <a:cs typeface="Arial" panose="020B0604020202020204" pitchFamily="34" charset="0"/>
              </a:rPr>
              <a:t>Cautions:</a:t>
            </a:r>
            <a:endParaRPr lang="zh-CN" altLang="en-US" sz="1600" b="1" dirty="0">
              <a:solidFill>
                <a:schemeClr val="bg1"/>
              </a:solidFill>
              <a:latin typeface="Arial" panose="020B0604020202020204" pitchFamily="34" charset="0"/>
              <a:cs typeface="Arial" panose="020B0604020202020204" pitchFamily="34" charset="0"/>
            </a:endParaRPr>
          </a:p>
        </p:txBody>
      </p:sp>
      <p:sp>
        <p:nvSpPr>
          <p:cNvPr id="35" name="object 13">
            <a:extLst>
              <a:ext uri="{FF2B5EF4-FFF2-40B4-BE49-F238E27FC236}">
                <a16:creationId xmlns:a16="http://schemas.microsoft.com/office/drawing/2014/main" id="{851F606D-93C8-48DC-B0C4-7E7023BCB6D9}"/>
              </a:ext>
            </a:extLst>
          </p:cNvPr>
          <p:cNvSpPr txBox="1"/>
          <p:nvPr/>
        </p:nvSpPr>
        <p:spPr>
          <a:xfrm>
            <a:off x="537890" y="5196458"/>
            <a:ext cx="6638604" cy="3600986"/>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Solar panels </a:t>
            </a:r>
            <a:r>
              <a:rPr lang="en-US" altLang="zh-CN" sz="1200" spc="-20" dirty="0">
                <a:latin typeface="Arial" panose="020B0604020202020204" pitchFamily="34" charset="0"/>
                <a:ea typeface="微软雅黑" panose="020B0503020204020204" pitchFamily="34" charset="-122"/>
              </a:rPr>
              <a:t>belongs to “fragile</a:t>
            </a:r>
            <a:r>
              <a:rPr lang="zh-CN" altLang="en-US" sz="1200" spc="-20" dirty="0">
                <a:latin typeface="Arial" panose="020B0604020202020204" pitchFamily="34" charset="0"/>
                <a:ea typeface="微软雅黑" panose="020B0503020204020204" pitchFamily="34" charset="-122"/>
              </a:rPr>
              <a:t>”</a:t>
            </a:r>
            <a:r>
              <a:rPr lang="en-US" altLang="zh-CN" sz="1200" spc="-20" dirty="0">
                <a:latin typeface="Arial" panose="020B0604020202020204" pitchFamily="34" charset="0"/>
                <a:ea typeface="微软雅黑" panose="020B0503020204020204" pitchFamily="34" charset="-122"/>
              </a:rPr>
              <a:t> product category. Please do not scratch or apply impact on panel during installation, as the scratches, dust, and occlusion on the surface will affect the efficiency of power generation of </a:t>
            </a:r>
            <a:r>
              <a:rPr lang="en-US" altLang="zh-CN" sz="1200" spc="-20" dirty="0" smtClean="0">
                <a:latin typeface="Arial" panose="020B0604020202020204" pitchFamily="34" charset="0"/>
                <a:ea typeface="微软雅黑" panose="020B0503020204020204" pitchFamily="34" charset="-122"/>
              </a:rPr>
              <a:t>solar panels.</a:t>
            </a:r>
            <a:endParaRPr lang="en-US" altLang="zh-CN" sz="1200" spc="-20" dirty="0">
              <a:latin typeface="Arial" panose="020B0604020202020204" pitchFamily="34" charset="0"/>
              <a:ea typeface="微软雅黑" panose="020B0503020204020204" pitchFamily="34" charset="-122"/>
            </a:endParaRP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Solar panels </a:t>
            </a:r>
            <a:r>
              <a:rPr lang="en-US" altLang="zh-CN" sz="1200" spc="-20" dirty="0">
                <a:latin typeface="Arial" panose="020B0604020202020204" pitchFamily="34" charset="0"/>
                <a:ea typeface="微软雅黑" panose="020B0503020204020204" pitchFamily="34" charset="-122"/>
              </a:rPr>
              <a:t>facing south </a:t>
            </a:r>
            <a:r>
              <a:rPr lang="en-US" altLang="zh-CN" sz="1200" spc="-20" dirty="0" smtClean="0">
                <a:latin typeface="Arial" panose="020B0604020202020204" pitchFamily="34" charset="0"/>
                <a:ea typeface="微软雅黑" panose="020B0503020204020204" pitchFamily="34" charset="-122"/>
              </a:rPr>
              <a:t>for places in </a:t>
            </a:r>
            <a:r>
              <a:rPr lang="en-US" altLang="zh-CN" sz="1200" spc="-20" dirty="0">
                <a:latin typeface="Arial" panose="020B0604020202020204" pitchFamily="34" charset="0"/>
                <a:ea typeface="微软雅黑" panose="020B0503020204020204" pitchFamily="34" charset="-122"/>
              </a:rPr>
              <a:t>the northern </a:t>
            </a:r>
            <a:r>
              <a:rPr lang="en-US" altLang="zh-CN" sz="1200" spc="-20" dirty="0" smtClean="0">
                <a:latin typeface="Arial" panose="020B0604020202020204" pitchFamily="34" charset="0"/>
                <a:ea typeface="微软雅黑" panose="020B0503020204020204" pitchFamily="34" charset="-122"/>
              </a:rPr>
              <a:t>hemisphere, and </a:t>
            </a:r>
            <a:r>
              <a:rPr lang="en-US" altLang="zh-CN" sz="1200" spc="-20" dirty="0">
                <a:latin typeface="Arial" panose="020B0604020202020204" pitchFamily="34" charset="0"/>
                <a:ea typeface="微软雅黑" panose="020B0503020204020204" pitchFamily="34" charset="-122"/>
              </a:rPr>
              <a:t>facing north in the southern </a:t>
            </a:r>
            <a:r>
              <a:rPr lang="en-US" altLang="zh-CN" sz="1200" spc="-20" dirty="0" smtClean="0">
                <a:latin typeface="Arial" panose="020B0604020202020204" pitchFamily="34" charset="0"/>
                <a:ea typeface="微软雅黑" panose="020B0503020204020204" pitchFamily="34" charset="-122"/>
              </a:rPr>
              <a:t>hemisphere.</a:t>
            </a:r>
            <a:endParaRPr lang="en-US" altLang="zh-CN" sz="1200" spc="-20" dirty="0">
              <a:latin typeface="Arial" panose="020B0604020202020204" pitchFamily="34" charset="0"/>
              <a:ea typeface="微软雅黑" panose="020B0503020204020204" pitchFamily="34" charset="-122"/>
            </a:endParaRP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Before installation and use, please refer to this manual for faster and more accurate use of this </a:t>
            </a:r>
            <a:r>
              <a:rPr lang="en-US" altLang="zh-CN" sz="1200" spc="-20" dirty="0" smtClean="0">
                <a:latin typeface="Arial" panose="020B0604020202020204" pitchFamily="34" charset="0"/>
                <a:ea typeface="微软雅黑" panose="020B0503020204020204" pitchFamily="34" charset="-122"/>
              </a:rPr>
              <a:t>product.</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Before </a:t>
            </a:r>
            <a:r>
              <a:rPr lang="en-US" altLang="zh-CN" sz="1200" spc="-20" dirty="0">
                <a:latin typeface="Arial" panose="020B0604020202020204" pitchFamily="34" charset="0"/>
                <a:ea typeface="微软雅黑" panose="020B0503020204020204" pitchFamily="34" charset="-122"/>
              </a:rPr>
              <a:t>installing and using this product, it is necessary to ensure that the lamp body </a:t>
            </a:r>
            <a:r>
              <a:rPr lang="en-US" altLang="zh-CN" sz="1200" spc="-20" dirty="0" smtClean="0">
                <a:latin typeface="Arial" panose="020B0604020202020204" pitchFamily="34" charset="0"/>
                <a:ea typeface="微软雅黑" panose="020B0503020204020204" pitchFamily="34" charset="-122"/>
              </a:rPr>
              <a:t>is </a:t>
            </a:r>
            <a:r>
              <a:rPr lang="en-US" altLang="zh-CN" sz="1200" spc="-20" dirty="0">
                <a:latin typeface="Arial" panose="020B0604020202020204" pitchFamily="34" charset="0"/>
                <a:ea typeface="微软雅黑" panose="020B0503020204020204" pitchFamily="34" charset="-122"/>
              </a:rPr>
              <a:t>intact and free from defects from the </a:t>
            </a:r>
            <a:r>
              <a:rPr lang="en-US" altLang="zh-CN" sz="1200" spc="-20" dirty="0" smtClean="0">
                <a:latin typeface="Arial" panose="020B0604020202020204" pitchFamily="34" charset="0"/>
                <a:ea typeface="微软雅黑" panose="020B0503020204020204" pitchFamily="34" charset="-122"/>
              </a:rPr>
              <a:t>appearance</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If there are any problems during installation, please contact professional technical personnel first before proceeding with normal operations.</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The lamp body lighting operates independently, and automatically activates the built-in intelligent mode for operation when the switch is turned on</a:t>
            </a:r>
            <a:r>
              <a:rPr lang="en-US" altLang="zh-CN" sz="1200" spc="-20" dirty="0" smtClean="0">
                <a:latin typeface="Arial" panose="020B0604020202020204" pitchFamily="34" charset="0"/>
                <a:ea typeface="微软雅黑" panose="020B0503020204020204" pitchFamily="34" charset="-122"/>
              </a:rPr>
              <a:t>.</a:t>
            </a:r>
          </a:p>
        </p:txBody>
      </p:sp>
    </p:spTree>
    <p:extLst>
      <p:ext uri="{BB962C8B-B14F-4D97-AF65-F5344CB8AC3E}">
        <p14:creationId xmlns:p14="http://schemas.microsoft.com/office/powerpoint/2010/main" val="381807481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6"/>
          <p:cNvSpPr txBox="1"/>
          <p:nvPr/>
        </p:nvSpPr>
        <p:spPr>
          <a:xfrm>
            <a:off x="393874" y="1019994"/>
            <a:ext cx="6621974" cy="9140964"/>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When the product is not in use, it shall be charged every 3 months. If long-term transportation or storage is required, it shall be checked, charged and recorded in time, otherwise battery life may be affected. Charging method: under a sufficient sunlight, turn on the lamp, turn the solar panel facing to the sun, charge continuously for 1-2 days, read the status with the remote control that display it is in charging.</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The installation of lamps should be away from WIFI, omnidirectional antennas for mobile communications, small base stations for telecommunications, and TV antennas. Signal sources that are too close may disable the dimming function.</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The lamp should not be installed on the vibrating surface, and the shaking of the lamp may cause the sensor to be triggered by mistake.</a:t>
            </a: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The dimming function of the lamp may be affected by the presence of vibrating objects in its sensing </a:t>
            </a:r>
            <a:r>
              <a:rPr lang="en-US" altLang="zh-CN" sz="1200" spc="-20" dirty="0">
                <a:latin typeface="Arial" panose="020B0604020202020204" pitchFamily="34" charset="0"/>
                <a:ea typeface="微软雅黑" panose="020B0503020204020204" pitchFamily="34" charset="-122"/>
              </a:rPr>
              <a:t>area</a:t>
            </a:r>
            <a:r>
              <a:rPr lang="en-US" altLang="zh-CN" sz="1200" spc="-20" dirty="0" smtClean="0">
                <a:latin typeface="Arial" panose="020B0604020202020204" pitchFamily="34" charset="0"/>
                <a:ea typeface="微软雅黑" panose="020B0503020204020204" pitchFamily="34" charset="-122"/>
              </a:rPr>
              <a:t>.</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The microwave sensor has a good penetration performance though plastic and wood. Please avoid metal shielding around, which will reflect and block microwaves, affecting the actual induction performance.</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Walls, glass, ceramics will bring microwave reflection and penetration attenuation, reduce the sensing distance of the sensor, the thicker the material, the more serious the attenuation</a:t>
            </a:r>
            <a:r>
              <a:rPr lang="en-US" altLang="zh-CN" sz="1200" spc="-20" dirty="0" smtClean="0">
                <a:latin typeface="Arial" panose="020B0604020202020204" pitchFamily="34" charset="0"/>
                <a:ea typeface="微软雅黑" panose="020B0503020204020204" pitchFamily="34" charset="-122"/>
              </a:rPr>
              <a:t>.</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In the actual application environment, the sensing range of microwave sensors will be different due to the different reflectivity of obstacles</a:t>
            </a:r>
            <a:r>
              <a:rPr lang="en-US" altLang="zh-CN" sz="1200" spc="-20" dirty="0" smtClean="0">
                <a:latin typeface="Arial" panose="020B0604020202020204" pitchFamily="34" charset="0"/>
                <a:ea typeface="微软雅黑" panose="020B0503020204020204" pitchFamily="34" charset="-122"/>
              </a:rPr>
              <a:t>.</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If there is a glass barrier between the infrared sensor and the detection object, and the far infrared ray passing through in it,  while the heat source in the detection range is almost not moving or moving at high speed, sensor may not be triggered.</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The movement of animals and objects within the sensing range may cause false triggering, causing the light to turn on.</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Microwave sensor is not suitable for lakes, rivers, seaside and similar places.</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Turn on the switch of the lamp before use. Before installation, test whether the lamp is able to charge and discharge (the solar panel is charging under the sunlight and the lights are off. Solar panels is discharging when panel is fully blocked and lights are on</a:t>
            </a:r>
            <a:r>
              <a:rPr lang="en-US" altLang="zh-CN" sz="1200" spc="-20" dirty="0" smtClean="0">
                <a:latin typeface="Arial" panose="020B0604020202020204" pitchFamily="34" charset="0"/>
                <a:ea typeface="微软雅黑" panose="020B0503020204020204" pitchFamily="34" charset="-122"/>
              </a:rPr>
              <a:t>).</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Do not put the lamp in water or fire, there may be a risk of explosion.</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This product can withstand hurricanes of Category 14, hurricanes higher than Category 14 may cause damage to the product</a:t>
            </a:r>
            <a:r>
              <a:rPr lang="en-US" altLang="zh-CN" sz="1200" spc="-20" dirty="0" smtClean="0">
                <a:latin typeface="Arial" panose="020B0604020202020204" pitchFamily="34" charset="0"/>
                <a:ea typeface="微软雅黑" panose="020B0503020204020204" pitchFamily="34" charset="-122"/>
              </a:rPr>
              <a:t>.</a:t>
            </a:r>
          </a:p>
          <a:p>
            <a:pPr>
              <a:lnSpc>
                <a:spcPct val="150000"/>
              </a:lnSpc>
              <a:spcAft>
                <a:spcPct val="0"/>
              </a:spcAft>
            </a:pPr>
            <a:endParaRPr lang="en-US" altLang="zh-CN" sz="1200" spc="-20" dirty="0" smtClean="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26441844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468644" y="8868866"/>
            <a:ext cx="6693982"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object 6"/>
          <p:cNvSpPr txBox="1"/>
          <p:nvPr/>
        </p:nvSpPr>
        <p:spPr>
          <a:xfrm>
            <a:off x="468644" y="9084890"/>
            <a:ext cx="5969756" cy="923330"/>
          </a:xfrm>
          <a:prstGeom prst="rect">
            <a:avLst/>
          </a:prstGeom>
        </p:spPr>
        <p:txBody>
          <a:bodyPr vert="horz" wrap="square" lIns="0" tIns="0" rIns="0" bIns="0" rtlCol="0">
            <a:spAutoFit/>
          </a:bodyPr>
          <a:lstStyle>
            <a:defPPr>
              <a:defRPr lang="en-US"/>
            </a:defPPr>
            <a:lvl1pPr>
              <a:defRPr sz="1200">
                <a:latin typeface="微软雅黑" panose="020B0503020204020204" pitchFamily="34" charset="-122"/>
                <a:ea typeface="微软雅黑" panose="020B0503020204020204" pitchFamily="34" charset="-122"/>
              </a:defRPr>
            </a:lvl1pPr>
          </a:lstStyle>
          <a:p>
            <a:r>
              <a:rPr lang="en-US" altLang="zh-CN" sz="1000" dirty="0">
                <a:latin typeface="Arial" panose="020B0604020202020204" pitchFamily="34" charset="0"/>
                <a:cs typeface="Arial" panose="020B0604020202020204" pitchFamily="34" charset="0"/>
              </a:rPr>
              <a:t>HQ Address: 112 </a:t>
            </a:r>
            <a:r>
              <a:rPr lang="en-US" altLang="zh-CN" sz="1000" dirty="0" err="1">
                <a:latin typeface="Arial" panose="020B0604020202020204" pitchFamily="34" charset="0"/>
                <a:cs typeface="Arial" panose="020B0604020202020204" pitchFamily="34" charset="0"/>
              </a:rPr>
              <a:t>Yongfu</a:t>
            </a:r>
            <a:r>
              <a:rPr lang="en-US" altLang="zh-CN" sz="1000" dirty="0">
                <a:latin typeface="Arial" panose="020B0604020202020204" pitchFamily="34" charset="0"/>
                <a:cs typeface="Arial" panose="020B0604020202020204" pitchFamily="34" charset="0"/>
              </a:rPr>
              <a:t> Rd., </a:t>
            </a:r>
            <a:r>
              <a:rPr lang="en-US" altLang="zh-CN" sz="1000" dirty="0" err="1">
                <a:latin typeface="Arial" panose="020B0604020202020204" pitchFamily="34" charset="0"/>
                <a:cs typeface="Arial" panose="020B0604020202020204" pitchFamily="34" charset="0"/>
              </a:rPr>
              <a:t>Qiaotou</a:t>
            </a:r>
            <a:r>
              <a:rPr lang="en-US" altLang="zh-CN" sz="1000" dirty="0">
                <a:latin typeface="Arial" panose="020B0604020202020204" pitchFamily="34" charset="0"/>
                <a:cs typeface="Arial" panose="020B0604020202020204" pitchFamily="34" charset="0"/>
              </a:rPr>
              <a:t> Village, </a:t>
            </a:r>
            <a:r>
              <a:rPr lang="en-US" altLang="zh-CN" sz="1000" dirty="0" err="1">
                <a:latin typeface="Arial" panose="020B0604020202020204" pitchFamily="34" charset="0"/>
                <a:cs typeface="Arial" panose="020B0604020202020204" pitchFamily="34" charset="0"/>
              </a:rPr>
              <a:t>Fuyong</a:t>
            </a:r>
            <a:r>
              <a:rPr lang="en-US" altLang="zh-CN" sz="1000" dirty="0">
                <a:latin typeface="Arial" panose="020B0604020202020204" pitchFamily="34" charset="0"/>
                <a:cs typeface="Arial" panose="020B0604020202020204" pitchFamily="34" charset="0"/>
              </a:rPr>
              <a:t> Town, </a:t>
            </a:r>
            <a:r>
              <a:rPr lang="en-US" altLang="zh-CN" sz="1000" dirty="0" err="1">
                <a:latin typeface="Arial" panose="020B0604020202020204" pitchFamily="34" charset="0"/>
                <a:cs typeface="Arial" panose="020B0604020202020204" pitchFamily="34" charset="0"/>
              </a:rPr>
              <a:t>Baoan</a:t>
            </a:r>
            <a:r>
              <a:rPr lang="en-US" altLang="zh-CN" sz="1000" dirty="0">
                <a:latin typeface="Arial" panose="020B0604020202020204" pitchFamily="34" charset="0"/>
                <a:cs typeface="Arial" panose="020B0604020202020204" pitchFamily="34" charset="0"/>
              </a:rPr>
              <a:t> District, Shenzhen 518103 China. </a:t>
            </a:r>
          </a:p>
          <a:p>
            <a:r>
              <a:rPr lang="en-US" altLang="zh-CN" sz="1000" dirty="0">
                <a:latin typeface="Arial" panose="020B0604020202020204" pitchFamily="34" charset="0"/>
                <a:cs typeface="Arial" panose="020B0604020202020204" pitchFamily="34" charset="0"/>
              </a:rPr>
              <a:t>Manufacturing Base: </a:t>
            </a:r>
            <a:r>
              <a:rPr lang="en-US" altLang="zh-CN" sz="1000" dirty="0" err="1">
                <a:latin typeface="Arial" panose="020B0604020202020204" pitchFamily="34" charset="0"/>
                <a:cs typeface="Arial" panose="020B0604020202020204" pitchFamily="34" charset="0"/>
              </a:rPr>
              <a:t>Unilumin</a:t>
            </a:r>
            <a:r>
              <a:rPr lang="en-US" altLang="zh-CN" sz="1000" dirty="0">
                <a:latin typeface="Arial" panose="020B0604020202020204" pitchFamily="34" charset="0"/>
                <a:cs typeface="Arial" panose="020B0604020202020204" pitchFamily="34" charset="0"/>
              </a:rPr>
              <a:t> Industrial Park, 6th </a:t>
            </a:r>
            <a:r>
              <a:rPr lang="en-US" altLang="zh-CN" sz="1000" dirty="0" err="1">
                <a:latin typeface="Arial" panose="020B0604020202020204" pitchFamily="34" charset="0"/>
                <a:cs typeface="Arial" panose="020B0604020202020204" pitchFamily="34" charset="0"/>
              </a:rPr>
              <a:t>Lanjing</a:t>
            </a:r>
            <a:r>
              <a:rPr lang="en-US" altLang="zh-CN" sz="1000" dirty="0">
                <a:latin typeface="Arial" panose="020B0604020202020204" pitchFamily="34" charset="0"/>
                <a:cs typeface="Arial" panose="020B0604020202020204" pitchFamily="34" charset="0"/>
              </a:rPr>
              <a:t> North Road, </a:t>
            </a:r>
            <a:r>
              <a:rPr lang="en-US" altLang="zh-CN" sz="1000" dirty="0" err="1">
                <a:latin typeface="Arial" panose="020B0604020202020204" pitchFamily="34" charset="0"/>
                <a:cs typeface="Arial" panose="020B0604020202020204" pitchFamily="34" charset="0"/>
              </a:rPr>
              <a:t>Pingshan</a:t>
            </a:r>
            <a:r>
              <a:rPr lang="en-US" altLang="zh-CN" sz="1000" dirty="0">
                <a:latin typeface="Arial" panose="020B0604020202020204" pitchFamily="34" charset="0"/>
                <a:cs typeface="Arial" panose="020B0604020202020204" pitchFamily="34" charset="0"/>
              </a:rPr>
              <a:t> District, Shenzhen, China.</a:t>
            </a:r>
          </a:p>
          <a:p>
            <a:r>
              <a:rPr lang="en-US" altLang="zh-CN" sz="1000" dirty="0">
                <a:latin typeface="Arial" panose="020B0604020202020204" pitchFamily="34" charset="0"/>
                <a:cs typeface="Arial" panose="020B0604020202020204" pitchFamily="34" charset="0"/>
              </a:rPr>
              <a:t>TEL</a:t>
            </a:r>
            <a:r>
              <a:rPr lang="zh-CN" altLang="zh-CN" sz="1000" dirty="0">
                <a:latin typeface="Arial" panose="020B0604020202020204" pitchFamily="34" charset="0"/>
                <a:cs typeface="Arial" panose="020B0604020202020204" pitchFamily="34" charset="0"/>
              </a:rPr>
              <a:t>：</a:t>
            </a:r>
            <a:r>
              <a:rPr lang="en-US" altLang="zh-CN" sz="1000" dirty="0">
                <a:latin typeface="Arial" panose="020B0604020202020204" pitchFamily="34" charset="0"/>
                <a:cs typeface="Arial" panose="020B0604020202020204" pitchFamily="34" charset="0"/>
              </a:rPr>
              <a:t>+86-0755-29918999</a:t>
            </a:r>
            <a:endParaRPr lang="zh-CN" altLang="zh-CN" sz="1000" dirty="0">
              <a:latin typeface="Arial" panose="020B0604020202020204" pitchFamily="34" charset="0"/>
              <a:cs typeface="Arial" panose="020B0604020202020204" pitchFamily="34" charset="0"/>
            </a:endParaRPr>
          </a:p>
          <a:p>
            <a:r>
              <a:rPr lang="en-US" altLang="zh-CN" sz="1000" dirty="0">
                <a:latin typeface="Arial" panose="020B0604020202020204" pitchFamily="34" charset="0"/>
                <a:cs typeface="Arial" panose="020B0604020202020204" pitchFamily="34" charset="0"/>
              </a:rPr>
              <a:t>FAX</a:t>
            </a:r>
            <a:r>
              <a:rPr lang="zh-CN" altLang="zh-CN" sz="1000" dirty="0">
                <a:latin typeface="Arial" panose="020B0604020202020204" pitchFamily="34" charset="0"/>
                <a:cs typeface="Arial" panose="020B0604020202020204" pitchFamily="34" charset="0"/>
              </a:rPr>
              <a:t>：</a:t>
            </a:r>
            <a:r>
              <a:rPr lang="en-US" altLang="zh-CN" sz="1000" dirty="0">
                <a:latin typeface="Arial" panose="020B0604020202020204" pitchFamily="34" charset="0"/>
                <a:cs typeface="Arial" panose="020B0604020202020204" pitchFamily="34" charset="0"/>
              </a:rPr>
              <a:t>+86-0755-29912092</a:t>
            </a:r>
            <a:endParaRPr lang="zh-CN" altLang="zh-CN" sz="1000" dirty="0">
              <a:latin typeface="Arial" panose="020B0604020202020204" pitchFamily="34" charset="0"/>
              <a:cs typeface="Arial" panose="020B0604020202020204" pitchFamily="34" charset="0"/>
            </a:endParaRPr>
          </a:p>
          <a:p>
            <a:r>
              <a:rPr lang="en-US" altLang="zh-CN" sz="1000" dirty="0">
                <a:latin typeface="Arial" panose="020B0604020202020204" pitchFamily="34" charset="0"/>
                <a:cs typeface="Arial" panose="020B0604020202020204" pitchFamily="34" charset="0"/>
              </a:rPr>
              <a:t>www.unilumin.com </a:t>
            </a:r>
          </a:p>
          <a:p>
            <a:r>
              <a:rPr lang="en-US" altLang="zh-CN" sz="1000" dirty="0">
                <a:latin typeface="Arial" panose="020B0604020202020204" pitchFamily="34" charset="0"/>
                <a:cs typeface="Arial" panose="020B0604020202020204" pitchFamily="34" charset="0"/>
              </a:rPr>
              <a:t>www.unilumin-lighting.com</a:t>
            </a:r>
          </a:p>
        </p:txBody>
      </p:sp>
      <p:sp>
        <p:nvSpPr>
          <p:cNvPr id="6" name="object 6"/>
          <p:cNvSpPr txBox="1"/>
          <p:nvPr/>
        </p:nvSpPr>
        <p:spPr>
          <a:xfrm>
            <a:off x="393874" y="1019994"/>
            <a:ext cx="6621974" cy="3600986"/>
          </a:xfrm>
          <a:prstGeom prst="rect">
            <a:avLst/>
          </a:prstGeom>
        </p:spPr>
        <p:txBody>
          <a:bodyPr vert="horz" wrap="square" lIns="0" tIns="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Maintenance/teardown shall be conducted by </a:t>
            </a:r>
            <a:r>
              <a:rPr lang="en-US" altLang="zh-CN" sz="1200" spc="-20" dirty="0">
                <a:latin typeface="Arial" panose="020B0604020202020204" pitchFamily="34" charset="0"/>
                <a:ea typeface="微软雅黑" panose="020B0503020204020204" pitchFamily="34" charset="-122"/>
              </a:rPr>
              <a:t>professional </a:t>
            </a:r>
            <a:r>
              <a:rPr lang="en-US" altLang="zh-CN" sz="1200" spc="-20" dirty="0" smtClean="0">
                <a:latin typeface="Arial" panose="020B0604020202020204" pitchFamily="34" charset="0"/>
                <a:ea typeface="微软雅黑" panose="020B0503020204020204" pitchFamily="34" charset="-122"/>
              </a:rPr>
              <a:t>or </a:t>
            </a:r>
            <a:r>
              <a:rPr lang="en-US" altLang="zh-CN" sz="1200" spc="-20" dirty="0">
                <a:latin typeface="Arial" panose="020B0604020202020204" pitchFamily="34" charset="0"/>
                <a:ea typeface="微软雅黑" panose="020B0503020204020204" pitchFamily="34" charset="-122"/>
              </a:rPr>
              <a:t>technical </a:t>
            </a:r>
            <a:r>
              <a:rPr lang="en-US" altLang="zh-CN" sz="1200" spc="-20" dirty="0" smtClean="0">
                <a:latin typeface="Arial" panose="020B0604020202020204" pitchFamily="34" charset="0"/>
                <a:ea typeface="微软雅黑" panose="020B0503020204020204" pitchFamily="34" charset="-122"/>
              </a:rPr>
              <a:t>personnel. For </a:t>
            </a:r>
            <a:r>
              <a:rPr lang="en-US" altLang="zh-CN" sz="1200" spc="-20" dirty="0">
                <a:latin typeface="Arial" panose="020B0604020202020204" pitchFamily="34" charset="0"/>
                <a:ea typeface="微软雅黑" panose="020B0503020204020204" pitchFamily="34" charset="-122"/>
              </a:rPr>
              <a:t>the lamps </a:t>
            </a:r>
            <a:r>
              <a:rPr lang="en-US" altLang="zh-CN" sz="1200" spc="-20" dirty="0" smtClean="0">
                <a:latin typeface="Arial" panose="020B0604020202020204" pitchFamily="34" charset="0"/>
                <a:ea typeface="微软雅黑" panose="020B0503020204020204" pitchFamily="34" charset="-122"/>
              </a:rPr>
              <a:t>are no longer in service, </a:t>
            </a:r>
            <a:r>
              <a:rPr lang="en-US" altLang="zh-CN" sz="1200" spc="-20" dirty="0">
                <a:latin typeface="Arial" panose="020B0604020202020204" pitchFamily="34" charset="0"/>
                <a:ea typeface="微软雅黑" panose="020B0503020204020204" pitchFamily="34" charset="-122"/>
              </a:rPr>
              <a:t>the battery needs to be taken out by </a:t>
            </a:r>
            <a:r>
              <a:rPr lang="en-US" altLang="zh-CN" sz="1200" spc="-20" dirty="0" smtClean="0">
                <a:latin typeface="Arial" panose="020B0604020202020204" pitchFamily="34" charset="0"/>
                <a:ea typeface="微软雅黑" panose="020B0503020204020204" pitchFamily="34" charset="-122"/>
              </a:rPr>
              <a:t>professionals too.</a:t>
            </a:r>
            <a:endParaRPr lang="en-US" altLang="zh-CN" sz="1200" spc="-20" dirty="0">
              <a:latin typeface="Arial" panose="020B0604020202020204" pitchFamily="34" charset="0"/>
              <a:ea typeface="微软雅黑" panose="020B0503020204020204" pitchFamily="34" charset="-122"/>
            </a:endParaRP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If there is a need for change of light source </a:t>
            </a:r>
            <a:r>
              <a:rPr lang="en-US" altLang="zh-CN" sz="1200" spc="-20" dirty="0">
                <a:latin typeface="Arial" panose="020B0604020202020204" pitchFamily="34" charset="0"/>
                <a:ea typeface="微软雅黑" panose="020B0503020204020204" pitchFamily="34" charset="-122"/>
              </a:rPr>
              <a:t>in this </a:t>
            </a:r>
            <a:r>
              <a:rPr lang="en-US" altLang="zh-CN" sz="1200" spc="-20" dirty="0" smtClean="0">
                <a:latin typeface="Arial" panose="020B0604020202020204" pitchFamily="34" charset="0"/>
                <a:ea typeface="微软雅黑" panose="020B0503020204020204" pitchFamily="34" charset="-122"/>
              </a:rPr>
              <a:t>lamp, it </a:t>
            </a:r>
            <a:r>
              <a:rPr lang="en-US" altLang="zh-CN" sz="1200" spc="-20" dirty="0">
                <a:latin typeface="Arial" panose="020B0604020202020204" pitchFamily="34" charset="0"/>
                <a:ea typeface="微软雅黑" panose="020B0503020204020204" pitchFamily="34" charset="-122"/>
              </a:rPr>
              <a:t>should be replaced by the manufacturer or its service agent or a similarly qualified </a:t>
            </a:r>
            <a:r>
              <a:rPr lang="en-US" altLang="zh-CN" sz="1200" spc="-20" dirty="0" smtClean="0">
                <a:latin typeface="Arial" panose="020B0604020202020204" pitchFamily="34" charset="0"/>
                <a:ea typeface="微软雅黑" panose="020B0503020204020204" pitchFamily="34" charset="-122"/>
              </a:rPr>
              <a:t>person.</a:t>
            </a:r>
            <a:endParaRPr lang="en-US" altLang="zh-CN" sz="1200" spc="-20" dirty="0">
              <a:latin typeface="Arial" panose="020B0604020202020204" pitchFamily="34" charset="0"/>
              <a:ea typeface="微软雅黑" panose="020B0503020204020204" pitchFamily="34" charset="-122"/>
            </a:endParaRPr>
          </a:p>
          <a:p>
            <a:pPr marL="171450" indent="-171450">
              <a:lnSpc>
                <a:spcPct val="150000"/>
              </a:lnSpc>
              <a:spcAft>
                <a:spcPct val="0"/>
              </a:spcAft>
              <a:buFont typeface="Wingdings" panose="05000000000000000000" pitchFamily="2" charset="2"/>
              <a:buChar char="l"/>
            </a:pPr>
            <a:r>
              <a:rPr lang="en-US" altLang="zh-CN" sz="1200" spc="-20" dirty="0" smtClean="0">
                <a:latin typeface="Arial" panose="020B0604020202020204" pitchFamily="34" charset="0"/>
                <a:ea typeface="微软雅黑" panose="020B0503020204020204" pitchFamily="34" charset="-122"/>
              </a:rPr>
              <a:t>The </a:t>
            </a:r>
            <a:r>
              <a:rPr lang="en-US" altLang="zh-CN" sz="1200" spc="-20" dirty="0">
                <a:latin typeface="Arial" panose="020B0604020202020204" pitchFamily="34" charset="0"/>
                <a:ea typeface="微软雅黑" panose="020B0503020204020204" pitchFamily="34" charset="-122"/>
              </a:rPr>
              <a:t>product contains lithium batteries</a:t>
            </a:r>
            <a:r>
              <a:rPr lang="en-US" altLang="zh-CN" sz="1200" spc="-20" dirty="0" smtClean="0">
                <a:latin typeface="Arial" panose="020B0604020202020204" pitchFamily="34" charset="0"/>
                <a:ea typeface="微软雅黑" panose="020B0503020204020204" pitchFamily="34" charset="-122"/>
              </a:rPr>
              <a:t>, which is </a:t>
            </a:r>
            <a:r>
              <a:rPr lang="en-US" altLang="zh-CN" sz="1200" spc="-20" dirty="0">
                <a:latin typeface="Arial" panose="020B0604020202020204" pitchFamily="34" charset="0"/>
                <a:ea typeface="微软雅黑" panose="020B0503020204020204" pitchFamily="34" charset="-122"/>
              </a:rPr>
              <a:t>regarded as flammable and explosive </a:t>
            </a:r>
            <a:r>
              <a:rPr lang="en-US" altLang="zh-CN" sz="1200" spc="-20" dirty="0" smtClean="0">
                <a:latin typeface="Arial" panose="020B0604020202020204" pitchFamily="34" charset="0"/>
                <a:ea typeface="微软雅黑" panose="020B0503020204020204" pitchFamily="34" charset="-122"/>
              </a:rPr>
              <a:t>materials. Please </a:t>
            </a:r>
            <a:r>
              <a:rPr lang="en-US" altLang="zh-CN" sz="1200" spc="-20" dirty="0">
                <a:latin typeface="Arial" panose="020B0604020202020204" pitchFamily="34" charset="0"/>
                <a:ea typeface="微软雅黑" panose="020B0503020204020204" pitchFamily="34" charset="-122"/>
              </a:rPr>
              <a:t>abide by the air transportation regulations during </a:t>
            </a:r>
            <a:r>
              <a:rPr lang="en-US" altLang="zh-CN" sz="1200" spc="-20" dirty="0" smtClean="0">
                <a:latin typeface="Arial" panose="020B0604020202020204" pitchFamily="34" charset="0"/>
                <a:ea typeface="微软雅黑" panose="020B0503020204020204" pitchFamily="34" charset="-122"/>
              </a:rPr>
              <a:t>transportation: do </a:t>
            </a:r>
            <a:r>
              <a:rPr lang="en-US" altLang="zh-CN" sz="1200" spc="-20" dirty="0">
                <a:latin typeface="Arial" panose="020B0604020202020204" pitchFamily="34" charset="0"/>
                <a:ea typeface="微软雅黑" panose="020B0503020204020204" pitchFamily="34" charset="-122"/>
              </a:rPr>
              <a:t>not fall violently </a:t>
            </a:r>
            <a:r>
              <a:rPr lang="en-US" altLang="zh-CN" sz="1200" spc="-20" dirty="0" smtClean="0">
                <a:latin typeface="Arial" panose="020B0604020202020204" pitchFamily="34" charset="0"/>
                <a:ea typeface="微软雅黑" panose="020B0503020204020204" pitchFamily="34" charset="-122"/>
              </a:rPr>
              <a:t>and lift the </a:t>
            </a:r>
            <a:r>
              <a:rPr lang="en-US" altLang="zh-CN" sz="1200" spc="-20" dirty="0">
                <a:latin typeface="Arial" panose="020B0604020202020204" pitchFamily="34" charset="0"/>
                <a:ea typeface="微软雅黑" panose="020B0503020204020204" pitchFamily="34" charset="-122"/>
              </a:rPr>
              <a:t>package gently during </a:t>
            </a:r>
            <a:r>
              <a:rPr lang="en-US" altLang="zh-CN" sz="1200" spc="-20" dirty="0" smtClean="0">
                <a:latin typeface="Arial" panose="020B0604020202020204" pitchFamily="34" charset="0"/>
                <a:ea typeface="微软雅黑" panose="020B0503020204020204" pitchFamily="34" charset="-122"/>
              </a:rPr>
              <a:t>transportation. </a:t>
            </a:r>
            <a:r>
              <a:rPr lang="en-US" altLang="zh-CN" sz="1200" spc="-20" dirty="0">
                <a:latin typeface="Arial" panose="020B0604020202020204" pitchFamily="34" charset="0"/>
                <a:ea typeface="微软雅黑" panose="020B0503020204020204" pitchFamily="34" charset="-122"/>
              </a:rPr>
              <a:t>Storage should be separated from other items to avoid </a:t>
            </a:r>
            <a:r>
              <a:rPr lang="en-US" altLang="zh-CN" sz="1200" spc="-20" dirty="0" smtClean="0">
                <a:latin typeface="Arial" panose="020B0604020202020204" pitchFamily="34" charset="0"/>
                <a:ea typeface="微软雅黑" panose="020B0503020204020204" pitchFamily="34" charset="-122"/>
              </a:rPr>
              <a:t>damage.</a:t>
            </a:r>
            <a:endParaRPr lang="en-US" altLang="zh-CN" sz="1200" spc="-20" dirty="0" smtClean="0">
              <a:solidFill>
                <a:srgbClr val="FF0000"/>
              </a:solidFill>
              <a:latin typeface="Arial" panose="020B0604020202020204" pitchFamily="34" charset="0"/>
              <a:ea typeface="微软雅黑" panose="020B0503020204020204" pitchFamily="34" charset="-122"/>
            </a:endParaRP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When the continuous rainy days are longer than the design days, the battery power will be drained. Due to the extremely low charging efficiency in rainy days, you may see the working time is short, this is normal. The working time will improve when the sunny days is back.  </a:t>
            </a:r>
          </a:p>
          <a:p>
            <a:pPr marL="171450" indent="-171450">
              <a:lnSpc>
                <a:spcPct val="150000"/>
              </a:lnSpc>
              <a:spcAft>
                <a:spcPct val="0"/>
              </a:spcAft>
              <a:buFont typeface="Wingdings" panose="05000000000000000000" pitchFamily="2" charset="2"/>
              <a:buChar char="l"/>
            </a:pPr>
            <a:r>
              <a:rPr lang="en-US" altLang="zh-CN" sz="1200" spc="-20" dirty="0">
                <a:latin typeface="Arial" panose="020B0604020202020204" pitchFamily="34" charset="0"/>
                <a:ea typeface="微软雅黑" panose="020B0503020204020204" pitchFamily="34" charset="-122"/>
              </a:rPr>
              <a:t>Product specifications are subject to change without notice, and the final interpretation right of this specification belongs to the manufacturer.</a:t>
            </a:r>
            <a:endParaRPr lang="en-US" altLang="zh-CN" sz="1200" spc="-20" dirty="0" smtClean="0">
              <a:solidFill>
                <a:srgbClr val="FF0000"/>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507744237"/>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21.05.14"/>
  <p:tag name="AS_TITLE" val="Aspose.Slides for .NET 2.0"/>
  <p:tag name="AS_VERSION" val="21.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pitchFamily="34" charset="0"/>
        <a:cs typeface="Arial" pitchFamily="34" charset="0"/>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pitchFamily="34" charset="0"/>
        <a:cs typeface="Arial" pitchFamily="34" charset="0"/>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5937</TotalTime>
  <Words>1434</Words>
  <Application>Microsoft Office PowerPoint</Application>
  <PresentationFormat>自定义</PresentationFormat>
  <Paragraphs>174</Paragraphs>
  <Slides>7</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vt:i4>
      </vt:variant>
    </vt:vector>
  </HeadingPairs>
  <TitlesOfParts>
    <vt:vector size="13" baseType="lpstr">
      <vt:lpstr>宋体</vt:lpstr>
      <vt:lpstr>微软雅黑</vt:lpstr>
      <vt:lpstr>Arial</vt:lpstr>
      <vt:lpstr>Calibri</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刘凤霞</dc:creator>
  <cp:lastModifiedBy>陈智瑜</cp:lastModifiedBy>
  <cp:revision>528</cp:revision>
  <cp:lastPrinted>2021-08-23T14:17:03Z</cp:lastPrinted>
  <dcterms:created xsi:type="dcterms:W3CDTF">2021-08-20T07:18:54Z</dcterms:created>
  <dcterms:modified xsi:type="dcterms:W3CDTF">2023-08-23T03:43:16Z</dcterms:modified>
</cp:coreProperties>
</file>