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
  </p:notesMasterIdLst>
  <p:handoutMasterIdLst>
    <p:handoutMasterId r:id="rId10"/>
  </p:handoutMasterIdLst>
  <p:sldIdLst>
    <p:sldId id="259" r:id="rId2"/>
    <p:sldId id="262" r:id="rId3"/>
    <p:sldId id="279" r:id="rId4"/>
    <p:sldId id="277" r:id="rId5"/>
    <p:sldId id="284" r:id="rId6"/>
    <p:sldId id="285" r:id="rId7"/>
    <p:sldId id="286" r:id="rId8"/>
  </p:sldIdLst>
  <p:sldSz cx="7556500" cy="10248900"/>
  <p:notesSz cx="6797675" cy="9926638"/>
  <p:custDataLst>
    <p:tags r:id="rId11"/>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228">
          <p15:clr>
            <a:srgbClr val="A4A3A4"/>
          </p15:clr>
        </p15:guide>
        <p15:guide id="2" pos="23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郭 鹏" initials="郭" lastIdx="1" clrIdx="0">
    <p:extLst>
      <p:ext uri="{19B8F6BF-5375-455C-9EA6-DF929625EA0E}">
        <p15:presenceInfo xmlns:p15="http://schemas.microsoft.com/office/powerpoint/2012/main" userId="2ad98d708262d099"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235078"/>
    <a:srgbClr val="1F4396"/>
    <a:srgbClr val="023894"/>
    <a:srgbClr val="12347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7582" autoAdjust="0"/>
    <p:restoredTop sz="99882" autoAdjust="0"/>
  </p:normalViewPr>
  <p:slideViewPr>
    <p:cSldViewPr>
      <p:cViewPr>
        <p:scale>
          <a:sx n="125" d="100"/>
          <a:sy n="125" d="100"/>
        </p:scale>
        <p:origin x="512" y="-4076"/>
      </p:cViewPr>
      <p:guideLst>
        <p:guide orient="horz" pos="3228"/>
        <p:guide pos="2380"/>
      </p:guideLst>
    </p:cSldViewPr>
  </p:slideViewPr>
  <p:notesTextViewPr>
    <p:cViewPr>
      <p:scale>
        <a:sx n="100" d="100"/>
        <a:sy n="100" d="100"/>
      </p:scale>
      <p:origin x="0" y="0"/>
    </p:cViewPr>
  </p:notesText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r>
              <a:rPr lang="en-US" altLang="zh-CN"/>
              <a:t>V1.0</a:t>
            </a:r>
            <a:endParaRPr lang="zh-CN" altLang="en-US"/>
          </a:p>
        </p:txBody>
      </p:sp>
      <p:sp>
        <p:nvSpPr>
          <p:cNvPr id="3" name="日期占位符 2"/>
          <p:cNvSpPr>
            <a:spLocks noGrp="1"/>
          </p:cNvSpPr>
          <p:nvPr>
            <p:ph type="dt" sz="quarter" idx="1"/>
          </p:nvPr>
        </p:nvSpPr>
        <p:spPr>
          <a:xfrm>
            <a:off x="3849688" y="0"/>
            <a:ext cx="2946400" cy="496888"/>
          </a:xfrm>
          <a:prstGeom prst="rect">
            <a:avLst/>
          </a:prstGeom>
        </p:spPr>
        <p:txBody>
          <a:bodyPr vert="horz" lIns="91440" tIns="45720" rIns="91440" bIns="45720" rtlCol="0"/>
          <a:lstStyle>
            <a:lvl1pPr algn="r">
              <a:defRPr sz="1200"/>
            </a:lvl1pPr>
          </a:lstStyle>
          <a:p>
            <a:fld id="{0D660DB5-64BC-4A63-9DFD-04CE31DDA5A1}" type="datetimeFigureOut">
              <a:rPr lang="zh-CN" altLang="en-US" smtClean="0"/>
              <a:t>2023/8/23</a:t>
            </a:fld>
            <a:endParaRPr lang="zh-CN" altLang="en-US"/>
          </a:p>
        </p:txBody>
      </p:sp>
      <p:sp>
        <p:nvSpPr>
          <p:cNvPr id="4" name="页脚占位符 3"/>
          <p:cNvSpPr>
            <a:spLocks noGrp="1"/>
          </p:cNvSpPr>
          <p:nvPr>
            <p:ph type="ftr" sz="quarter" idx="2"/>
          </p:nvPr>
        </p:nvSpPr>
        <p:spPr>
          <a:xfrm>
            <a:off x="0" y="9428163"/>
            <a:ext cx="2946400" cy="4968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49688" y="9428163"/>
            <a:ext cx="2946400" cy="496887"/>
          </a:xfrm>
          <a:prstGeom prst="rect">
            <a:avLst/>
          </a:prstGeom>
        </p:spPr>
        <p:txBody>
          <a:bodyPr vert="horz" lIns="91440" tIns="45720" rIns="91440" bIns="45720" rtlCol="0" anchor="b"/>
          <a:lstStyle>
            <a:lvl1pPr algn="r">
              <a:defRPr sz="1200"/>
            </a:lvl1pPr>
          </a:lstStyle>
          <a:p>
            <a:fld id="{328EECC3-5CE8-443E-8ED8-00A2E792A0BC}" type="slidenum">
              <a:rPr lang="zh-CN" altLang="en-US" smtClean="0"/>
              <a:t>‹#›</a:t>
            </a:fld>
            <a:endParaRPr lang="zh-CN" altLang="en-US"/>
          </a:p>
        </p:txBody>
      </p:sp>
    </p:spTree>
    <p:extLst>
      <p:ext uri="{BB962C8B-B14F-4D97-AF65-F5344CB8AC3E}">
        <p14:creationId xmlns:p14="http://schemas.microsoft.com/office/powerpoint/2010/main" val="115157465"/>
      </p:ext>
    </p:extLst>
  </p:cSld>
  <p:clrMap bg1="lt1" tx1="dk1" bg2="lt2" tx2="dk2" accent1="accent1" accent2="accent2" accent3="accent3" accent4="accent4" accent5="accent5" accent6="accent6" hlink="hlink" folHlink="folHlink"/>
  <p:hf sldNum="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r>
              <a:rPr lang="en-US" altLang="zh-CN"/>
              <a:t>V1.0</a:t>
            </a:r>
            <a:endParaRPr lang="zh-CN" altLang="en-US"/>
          </a:p>
        </p:txBody>
      </p:sp>
      <p:sp>
        <p:nvSpPr>
          <p:cNvPr id="3" name="日期占位符 2"/>
          <p:cNvSpPr>
            <a:spLocks noGrp="1"/>
          </p:cNvSpPr>
          <p:nvPr>
            <p:ph type="dt" idx="1"/>
          </p:nvPr>
        </p:nvSpPr>
        <p:spPr>
          <a:xfrm>
            <a:off x="3849688" y="0"/>
            <a:ext cx="2946400" cy="496888"/>
          </a:xfrm>
          <a:prstGeom prst="rect">
            <a:avLst/>
          </a:prstGeom>
        </p:spPr>
        <p:txBody>
          <a:bodyPr vert="horz" lIns="91440" tIns="45720" rIns="91440" bIns="45720" rtlCol="0"/>
          <a:lstStyle>
            <a:lvl1pPr algn="r">
              <a:defRPr sz="1200"/>
            </a:lvl1pPr>
          </a:lstStyle>
          <a:p>
            <a:fld id="{D5B22C84-C93F-4884-B56F-8482C70125D6}" type="datetimeFigureOut">
              <a:rPr lang="zh-CN" altLang="en-US" smtClean="0"/>
              <a:pPr/>
              <a:t>2023/8/23</a:t>
            </a:fld>
            <a:endParaRPr lang="zh-CN" altLang="en-US"/>
          </a:p>
        </p:txBody>
      </p:sp>
      <p:sp>
        <p:nvSpPr>
          <p:cNvPr id="4" name="幻灯片图像占位符 3"/>
          <p:cNvSpPr>
            <a:spLocks noGrp="1" noRot="1" noChangeAspect="1"/>
          </p:cNvSpPr>
          <p:nvPr>
            <p:ph type="sldImg" idx="2"/>
          </p:nvPr>
        </p:nvSpPr>
        <p:spPr>
          <a:xfrm>
            <a:off x="2163763" y="1241425"/>
            <a:ext cx="2470150" cy="334962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79450" y="4776788"/>
            <a:ext cx="5438775" cy="3908425"/>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429750"/>
            <a:ext cx="2946400" cy="496888"/>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49688" y="9429750"/>
            <a:ext cx="2946400" cy="496888"/>
          </a:xfrm>
          <a:prstGeom prst="rect">
            <a:avLst/>
          </a:prstGeom>
        </p:spPr>
        <p:txBody>
          <a:bodyPr vert="horz" lIns="91440" tIns="45720" rIns="91440" bIns="45720" rtlCol="0" anchor="b"/>
          <a:lstStyle>
            <a:lvl1pPr algn="r">
              <a:defRPr sz="1200"/>
            </a:lvl1pPr>
          </a:lstStyle>
          <a:p>
            <a:fld id="{4E6518EB-9948-4C1E-8EFC-A037F248ABF0}" type="slidenum">
              <a:rPr lang="zh-CN" altLang="en-US" smtClean="0"/>
              <a:pPr/>
              <a:t>‹#›</a:t>
            </a:fld>
            <a:endParaRPr lang="zh-CN" altLang="en-US"/>
          </a:p>
        </p:txBody>
      </p:sp>
    </p:spTree>
    <p:extLst>
      <p:ext uri="{BB962C8B-B14F-4D97-AF65-F5344CB8AC3E}">
        <p14:creationId xmlns:p14="http://schemas.microsoft.com/office/powerpoint/2010/main" val="2375519750"/>
      </p:ext>
    </p:extLst>
  </p:cSld>
  <p:clrMap bg1="lt1" tx1="dk1" bg2="lt2" tx2="dk2" accent1="accent1" accent2="accent2" accent3="accent3" accent4="accent4" accent5="accent5" accent6="accent6" hlink="hlink" folHlink="folHlink"/>
  <p:hf sldNum="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5" name="页眉占位符 4"/>
          <p:cNvSpPr>
            <a:spLocks noGrp="1"/>
          </p:cNvSpPr>
          <p:nvPr>
            <p:ph type="hdr" sz="quarter" idx="10"/>
          </p:nvPr>
        </p:nvSpPr>
        <p:spPr/>
        <p:txBody>
          <a:bodyPr/>
          <a:lstStyle/>
          <a:p>
            <a:r>
              <a:rPr lang="en-US" altLang="zh-CN"/>
              <a:t>V1.0</a:t>
            </a:r>
            <a:endParaRPr lang="zh-CN" altLang="en-US"/>
          </a:p>
        </p:txBody>
      </p:sp>
    </p:spTree>
    <p:extLst>
      <p:ext uri="{BB962C8B-B14F-4D97-AF65-F5344CB8AC3E}">
        <p14:creationId xmlns:p14="http://schemas.microsoft.com/office/powerpoint/2010/main" val="11947345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77825" y="410431"/>
            <a:ext cx="6800850" cy="1708150"/>
          </a:xfrm>
          <a:prstGeom prst="rect">
            <a:avLst/>
          </a:prstGeom>
        </p:spPr>
        <p:txBody>
          <a:bodyPr/>
          <a:lstStyle/>
          <a:p>
            <a:r>
              <a:rPr lang="en-US"/>
              <a:t>Click to edit Master title style</a:t>
            </a:r>
          </a:p>
        </p:txBody>
      </p:sp>
      <p:sp>
        <p:nvSpPr>
          <p:cNvPr id="3" name="Subtitle 2"/>
          <p:cNvSpPr>
            <a:spLocks noGrp="1"/>
          </p:cNvSpPr>
          <p:nvPr>
            <p:ph type="subTitle" idx="1"/>
          </p:nvPr>
        </p:nvSpPr>
        <p:spPr>
          <a:xfrm>
            <a:off x="377825" y="2391410"/>
            <a:ext cx="6800850" cy="6763800"/>
          </a:xfrm>
          <a:prstGeom prst="rect">
            <a:avLst/>
          </a:prstGeom>
        </p:spPr>
        <p:txBody>
          <a:bodyPr/>
          <a:lstStyle>
            <a:lvl1pPr marL="0" indent="0" algn="ctr">
              <a:buNone/>
              <a:defRPr>
                <a:solidFill>
                  <a:schemeClr val="tx1">
                    <a:tint val="75000"/>
                  </a:schemeClr>
                </a:solidFill>
              </a:defRPr>
            </a:lvl1pPr>
            <a:lvl2pPr marL="377825" indent="0" algn="ctr">
              <a:buNone/>
              <a:defRPr>
                <a:solidFill>
                  <a:schemeClr val="tx1">
                    <a:tint val="75000"/>
                  </a:schemeClr>
                </a:solidFill>
              </a:defRPr>
            </a:lvl2pPr>
            <a:lvl3pPr marL="755650" indent="0" algn="ctr">
              <a:buNone/>
              <a:defRPr>
                <a:solidFill>
                  <a:schemeClr val="tx1">
                    <a:tint val="75000"/>
                  </a:schemeClr>
                </a:solidFill>
              </a:defRPr>
            </a:lvl3pPr>
            <a:lvl4pPr marL="1133475" indent="0" algn="ctr">
              <a:buNone/>
              <a:defRPr>
                <a:solidFill>
                  <a:schemeClr val="tx1">
                    <a:tint val="75000"/>
                  </a:schemeClr>
                </a:solidFill>
              </a:defRPr>
            </a:lvl4pPr>
            <a:lvl5pPr marL="1511300" indent="0" algn="ctr">
              <a:buNone/>
              <a:defRPr>
                <a:solidFill>
                  <a:schemeClr val="tx1">
                    <a:tint val="75000"/>
                  </a:schemeClr>
                </a:solidFill>
              </a:defRPr>
            </a:lvl5pPr>
            <a:lvl6pPr marL="1889125" indent="0" algn="ctr">
              <a:buNone/>
              <a:defRPr>
                <a:solidFill>
                  <a:schemeClr val="tx1">
                    <a:tint val="75000"/>
                  </a:schemeClr>
                </a:solidFill>
              </a:defRPr>
            </a:lvl6pPr>
            <a:lvl7pPr marL="2266950" indent="0" algn="ctr">
              <a:buNone/>
              <a:defRPr>
                <a:solidFill>
                  <a:schemeClr val="tx1">
                    <a:tint val="75000"/>
                  </a:schemeClr>
                </a:solidFill>
              </a:defRPr>
            </a:lvl7pPr>
            <a:lvl8pPr marL="2644775" indent="0" algn="ctr">
              <a:buNone/>
              <a:defRPr>
                <a:solidFill>
                  <a:schemeClr val="tx1">
                    <a:tint val="75000"/>
                  </a:schemeClr>
                </a:solidFill>
              </a:defRPr>
            </a:lvl8pPr>
            <a:lvl9pPr marL="3022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2"/>
          </p:nvPr>
        </p:nvSpPr>
        <p:spPr>
          <a:xfrm>
            <a:off x="377825" y="9499212"/>
            <a:ext cx="1763183" cy="545659"/>
          </a:xfrm>
          <a:prstGeom prst="rect">
            <a:avLst/>
          </a:prstGeom>
        </p:spPr>
        <p:txBody>
          <a:bodyPr/>
          <a:lstStyle/>
          <a:p>
            <a:fld id="{C9B44584-870A-4A0F-82EE-D69983F6A6C7}" type="datetime1">
              <a:rPr lang="en-US" altLang="zh-CN" smtClean="0"/>
              <a:t>8/23/2023</a:t>
            </a:fld>
            <a:endParaRPr lang="en-US"/>
          </a:p>
        </p:txBody>
      </p:sp>
      <p:sp>
        <p:nvSpPr>
          <p:cNvPr id="5" name="Footer Placeholder 4"/>
          <p:cNvSpPr>
            <a:spLocks noGrp="1"/>
          </p:cNvSpPr>
          <p:nvPr>
            <p:ph type="ftr" sz="quarter" idx="3"/>
          </p:nvPr>
        </p:nvSpPr>
        <p:spPr>
          <a:xfrm>
            <a:off x="2581804" y="9499212"/>
            <a:ext cx="2392892" cy="545659"/>
          </a:xfrm>
          <a:prstGeom prst="rect">
            <a:avLst/>
          </a:prstGeom>
        </p:spPr>
        <p:txBody>
          <a:bodyPr/>
          <a:lstStyle/>
          <a:p>
            <a:endParaRPr lang="en-US"/>
          </a:p>
        </p:txBody>
      </p:sp>
      <p:sp>
        <p:nvSpPr>
          <p:cNvPr id="6" name="Slide Number Placeholder 5"/>
          <p:cNvSpPr>
            <a:spLocks noGrp="1"/>
          </p:cNvSpPr>
          <p:nvPr>
            <p:ph type="sldNum" sz="quarter" idx="4"/>
          </p:nvPr>
        </p:nvSpPr>
        <p:spPr>
          <a:xfrm>
            <a:off x="5415492" y="9499212"/>
            <a:ext cx="1763183" cy="545659"/>
          </a:xfrm>
          <a:prstGeom prst="rect">
            <a:avLst/>
          </a:prstGeom>
        </p:spPr>
        <p:txBody>
          <a:bodyPr/>
          <a:lstStyle/>
          <a:p>
            <a:fld id="{93AE1883-0942-4AA3-9DB2-9C7C3A0314B1}" type="slidenum">
              <a:rPr lang="en-US" smtClean="0"/>
              <a:pPr/>
              <a:t>‹#›</a:t>
            </a:fld>
            <a:endParaRPr 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377825" y="410431"/>
            <a:ext cx="6800850" cy="1708150"/>
          </a:xfrm>
          <a:prstGeom prst="rect">
            <a:avLst/>
          </a:prstGeom>
        </p:spPr>
        <p:txBody>
          <a:bodyPr/>
          <a:lstStyle/>
          <a:p>
            <a:r>
              <a:rPr lang="en-US"/>
              <a:t>Click to edit Master title style</a:t>
            </a:r>
          </a:p>
        </p:txBody>
      </p:sp>
      <p:sp>
        <p:nvSpPr>
          <p:cNvPr id="3" name="Vertical Text Placeholder 2"/>
          <p:cNvSpPr>
            <a:spLocks noGrp="1"/>
          </p:cNvSpPr>
          <p:nvPr>
            <p:ph type="body" orient="vert" idx="1"/>
          </p:nvPr>
        </p:nvSpPr>
        <p:spPr>
          <a:xfrm>
            <a:off x="377825" y="2391410"/>
            <a:ext cx="6800850" cy="6763800"/>
          </a:xfrm>
          <a:prstGeom prst="rect">
            <a:avLst/>
          </a:prstGeom>
        </p:spPr>
        <p:txBody>
          <a:bodyPr vert="eaVert"/>
          <a:lstStyle/>
          <a:p>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377825" y="9499212"/>
            <a:ext cx="1763183" cy="545659"/>
          </a:xfrm>
          <a:prstGeom prst="rect">
            <a:avLst/>
          </a:prstGeom>
        </p:spPr>
        <p:txBody>
          <a:bodyPr/>
          <a:lstStyle/>
          <a:p>
            <a:fld id="{9B5F58CB-6ACB-47A4-A033-B6993716CFA4}" type="datetime1">
              <a:rPr lang="en-US" altLang="zh-CN" smtClean="0"/>
              <a:t>8/23/2023</a:t>
            </a:fld>
            <a:endParaRPr lang="en-US"/>
          </a:p>
        </p:txBody>
      </p:sp>
      <p:sp>
        <p:nvSpPr>
          <p:cNvPr id="5" name="Footer Placeholder 4"/>
          <p:cNvSpPr>
            <a:spLocks noGrp="1"/>
          </p:cNvSpPr>
          <p:nvPr>
            <p:ph type="ftr" sz="quarter" idx="3"/>
          </p:nvPr>
        </p:nvSpPr>
        <p:spPr>
          <a:xfrm>
            <a:off x="2581804" y="9499212"/>
            <a:ext cx="2392892" cy="545659"/>
          </a:xfrm>
          <a:prstGeom prst="rect">
            <a:avLst/>
          </a:prstGeom>
        </p:spPr>
        <p:txBody>
          <a:bodyPr/>
          <a:lstStyle/>
          <a:p>
            <a:endParaRPr lang="en-US"/>
          </a:p>
        </p:txBody>
      </p:sp>
      <p:sp>
        <p:nvSpPr>
          <p:cNvPr id="6" name="Slide Number Placeholder 5"/>
          <p:cNvSpPr>
            <a:spLocks noGrp="1"/>
          </p:cNvSpPr>
          <p:nvPr>
            <p:ph type="sldNum" sz="quarter" idx="4"/>
          </p:nvPr>
        </p:nvSpPr>
        <p:spPr>
          <a:xfrm>
            <a:off x="5415492" y="9499212"/>
            <a:ext cx="1763183" cy="545659"/>
          </a:xfrm>
          <a:prstGeom prst="rect">
            <a:avLst/>
          </a:prstGeom>
        </p:spPr>
        <p:txBody>
          <a:bodyPr/>
          <a:lstStyle/>
          <a:p>
            <a:fld id="{93AE1883-0942-4AA3-9DB2-9C7C3A0314B1}" type="slidenum">
              <a:rPr lang="en-US" smtClean="0"/>
              <a:pPr/>
              <a:t>‹#›</a:t>
            </a:fld>
            <a:endParaRPr 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77825" y="410431"/>
            <a:ext cx="6800850" cy="1708150"/>
          </a:xfrm>
          <a:prstGeom prst="rect">
            <a:avLst/>
          </a:prstGeom>
        </p:spPr>
        <p:txBody>
          <a:bodyPr vert="eaVert"/>
          <a:lstStyle/>
          <a:p>
            <a:r>
              <a:rPr lang="en-US"/>
              <a:t>Click to edit Master title style</a:t>
            </a:r>
          </a:p>
        </p:txBody>
      </p:sp>
      <p:sp>
        <p:nvSpPr>
          <p:cNvPr id="3" name="Vertical Text Placeholder 2"/>
          <p:cNvSpPr>
            <a:spLocks noGrp="1"/>
          </p:cNvSpPr>
          <p:nvPr>
            <p:ph type="body" orient="vert" idx="1"/>
          </p:nvPr>
        </p:nvSpPr>
        <p:spPr>
          <a:xfrm>
            <a:off x="377825" y="2391410"/>
            <a:ext cx="6800850" cy="6763800"/>
          </a:xfrm>
          <a:prstGeom prst="rect">
            <a:avLst/>
          </a:prstGeom>
        </p:spPr>
        <p:txBody>
          <a:bodyPr vert="eaVert"/>
          <a:lstStyle/>
          <a:p>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377825" y="9499212"/>
            <a:ext cx="1763183" cy="545659"/>
          </a:xfrm>
          <a:prstGeom prst="rect">
            <a:avLst/>
          </a:prstGeom>
        </p:spPr>
        <p:txBody>
          <a:bodyPr/>
          <a:lstStyle/>
          <a:p>
            <a:fld id="{E66C5510-F4C5-44B3-8F2C-4725DAE297E9}" type="datetime1">
              <a:rPr lang="en-US" altLang="zh-CN" smtClean="0"/>
              <a:t>8/23/2023</a:t>
            </a:fld>
            <a:endParaRPr lang="en-US"/>
          </a:p>
        </p:txBody>
      </p:sp>
      <p:sp>
        <p:nvSpPr>
          <p:cNvPr id="5" name="Footer Placeholder 4"/>
          <p:cNvSpPr>
            <a:spLocks noGrp="1"/>
          </p:cNvSpPr>
          <p:nvPr>
            <p:ph type="ftr" sz="quarter" idx="3"/>
          </p:nvPr>
        </p:nvSpPr>
        <p:spPr>
          <a:xfrm>
            <a:off x="2581804" y="9499212"/>
            <a:ext cx="2392892" cy="545659"/>
          </a:xfrm>
          <a:prstGeom prst="rect">
            <a:avLst/>
          </a:prstGeom>
        </p:spPr>
        <p:txBody>
          <a:bodyPr/>
          <a:lstStyle/>
          <a:p>
            <a:endParaRPr lang="en-US"/>
          </a:p>
        </p:txBody>
      </p:sp>
      <p:sp>
        <p:nvSpPr>
          <p:cNvPr id="6" name="Slide Number Placeholder 5"/>
          <p:cNvSpPr>
            <a:spLocks noGrp="1"/>
          </p:cNvSpPr>
          <p:nvPr>
            <p:ph type="sldNum" sz="quarter" idx="4"/>
          </p:nvPr>
        </p:nvSpPr>
        <p:spPr>
          <a:xfrm>
            <a:off x="5415492" y="9499212"/>
            <a:ext cx="1763183" cy="545659"/>
          </a:xfrm>
          <a:prstGeom prst="rect">
            <a:avLst/>
          </a:prstGeom>
        </p:spPr>
        <p:txBody>
          <a:bodyPr/>
          <a:lstStyle/>
          <a:p>
            <a:fld id="{93AE1883-0942-4AA3-9DB2-9C7C3A0314B1}" type="slidenum">
              <a:rPr lang="en-US" smtClean="0"/>
              <a:pPr/>
              <a:t>‹#›</a:t>
            </a:fld>
            <a:endParaRPr lang="en-US"/>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p:bg>
      <p:bgRef idx="1001">
        <a:schemeClr val="bg1"/>
      </p:bgRef>
    </p:bg>
    <p:spTree>
      <p:nvGrpSpPr>
        <p:cNvPr id="1" name=""/>
        <p:cNvGrpSpPr/>
        <p:nvPr/>
      </p:nvGrpSpPr>
      <p:grpSpPr>
        <a:xfrm>
          <a:off x="0" y="0"/>
          <a:ext cx="0" cy="0"/>
          <a:chOff x="0" y="0"/>
          <a:chExt cx="0" cy="0"/>
        </a:xfrm>
      </p:grpSpPr>
      <p:sp>
        <p:nvSpPr>
          <p:cNvPr id="2" name="Header 1"/>
          <p:cNvSpPr>
            <a:spLocks noGrp="1"/>
          </p:cNvSpPr>
          <p:nvPr>
            <p:ph type="title"/>
          </p:nvPr>
        </p:nvSpPr>
        <p:spPr>
          <a:xfrm>
            <a:off x="377825" y="410431"/>
            <a:ext cx="6800850" cy="1708150"/>
          </a:xfrm>
          <a:prstGeom prst="rect">
            <a:avLst/>
          </a:prstGeom>
        </p:spPr>
        <p:txBody>
          <a:bodyPr/>
          <a:lstStyle/>
          <a:p>
            <a:r>
              <a:rPr lang="en-US"/>
              <a:t>Title</a:t>
            </a:r>
          </a:p>
        </p:txBody>
      </p:sp>
      <p:sp>
        <p:nvSpPr>
          <p:cNvPr id="3" name="Text 2"/>
          <p:cNvSpPr>
            <a:spLocks noGrp="1"/>
          </p:cNvSpPr>
          <p:nvPr>
            <p:ph type="body" idx="1"/>
          </p:nvPr>
        </p:nvSpPr>
        <p:spPr>
          <a:xfrm>
            <a:off x="377825" y="2391410"/>
            <a:ext cx="6800850" cy="6763800"/>
          </a:xfrm>
          <a:prstGeom prst="rect">
            <a:avLst/>
          </a:prstGeom>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a:xfrm>
            <a:off x="377825" y="9499212"/>
            <a:ext cx="1763183" cy="545659"/>
          </a:xfrm>
          <a:prstGeom prst="rect">
            <a:avLst/>
          </a:prstGeom>
        </p:spPr>
        <p:txBody>
          <a:bodyPr/>
          <a:lstStyle/>
          <a:p>
            <a:fld id="{76DA37CC-BD23-482D-AD1F-54D8953D4B43}" type="datetime1">
              <a:rPr lang="en-US" altLang="zh-CN" smtClean="0"/>
              <a:t>8/23/2023</a:t>
            </a:fld>
            <a:endParaRPr lang="en-US"/>
          </a:p>
        </p:txBody>
      </p:sp>
      <p:sp>
        <p:nvSpPr>
          <p:cNvPr id="6" name="Slide number 5"/>
          <p:cNvSpPr>
            <a:spLocks noGrp="1"/>
          </p:cNvSpPr>
          <p:nvPr>
            <p:ph type="sldNum" sz="quarter" idx="12"/>
          </p:nvPr>
        </p:nvSpPr>
        <p:spPr>
          <a:xfrm>
            <a:off x="5415492" y="9499212"/>
            <a:ext cx="1763183" cy="545659"/>
          </a:xfrm>
          <a:prstGeom prst="rect">
            <a:avLst/>
          </a:prstGeom>
        </p:spPr>
        <p:txBody>
          <a:bodyPr/>
          <a:lstStyle/>
          <a:p>
            <a:fld id="{80F073CC-40D5-4B23-8DF0-9BD0A0C12F2C}"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77825" y="410431"/>
            <a:ext cx="6800850" cy="1708150"/>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377825" y="2391410"/>
            <a:ext cx="6800850" cy="6763800"/>
          </a:xfrm>
          <a:prstGeom prst="rect">
            <a:avLst/>
          </a:prstGeom>
        </p:spPr>
        <p:txBody>
          <a:bodyPr/>
          <a:lstStyle/>
          <a:p>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377825" y="9499212"/>
            <a:ext cx="1763183" cy="545659"/>
          </a:xfrm>
          <a:prstGeom prst="rect">
            <a:avLst/>
          </a:prstGeom>
        </p:spPr>
        <p:txBody>
          <a:bodyPr/>
          <a:lstStyle/>
          <a:p>
            <a:fld id="{70611AE2-AF49-46C1-AB02-69023F34F7C5}" type="datetime1">
              <a:rPr lang="en-US" altLang="zh-CN" smtClean="0"/>
              <a:t>8/23/2023</a:t>
            </a:fld>
            <a:endParaRPr lang="en-US"/>
          </a:p>
        </p:txBody>
      </p:sp>
      <p:sp>
        <p:nvSpPr>
          <p:cNvPr id="5" name="Footer Placeholder 4"/>
          <p:cNvSpPr>
            <a:spLocks noGrp="1"/>
          </p:cNvSpPr>
          <p:nvPr>
            <p:ph type="ftr" sz="quarter" idx="3"/>
          </p:nvPr>
        </p:nvSpPr>
        <p:spPr>
          <a:xfrm>
            <a:off x="2581804" y="9499212"/>
            <a:ext cx="2392892" cy="545659"/>
          </a:xfrm>
          <a:prstGeom prst="rect">
            <a:avLst/>
          </a:prstGeom>
        </p:spPr>
        <p:txBody>
          <a:bodyPr/>
          <a:lstStyle/>
          <a:p>
            <a:endParaRPr lang="en-US"/>
          </a:p>
        </p:txBody>
      </p:sp>
      <p:sp>
        <p:nvSpPr>
          <p:cNvPr id="6" name="Slide Number Placeholder 5"/>
          <p:cNvSpPr>
            <a:spLocks noGrp="1"/>
          </p:cNvSpPr>
          <p:nvPr>
            <p:ph type="sldNum" sz="quarter" idx="4"/>
          </p:nvPr>
        </p:nvSpPr>
        <p:spPr>
          <a:xfrm>
            <a:off x="5415492" y="9499212"/>
            <a:ext cx="1763183" cy="545659"/>
          </a:xfrm>
          <a:prstGeom prst="rect">
            <a:avLst/>
          </a:prstGeom>
        </p:spPr>
        <p:txBody>
          <a:bodyPr/>
          <a:lstStyle/>
          <a:p>
            <a:fld id="{93AE1883-0942-4AA3-9DB2-9C7C3A0314B1}" type="slidenum">
              <a:rPr lang="en-US" smtClean="0"/>
              <a:pPr/>
              <a:t>‹#›</a:t>
            </a:fld>
            <a:endParaRPr 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377825" y="410431"/>
            <a:ext cx="6800850" cy="1708150"/>
          </a:xfrm>
          <a:prstGeom prst="rect">
            <a:avLst/>
          </a:prstGeom>
        </p:spPr>
        <p:txBody>
          <a:bodyPr anchor="t"/>
          <a:lstStyle>
            <a:lvl1pPr algn="l">
              <a:defRPr sz="3306" b="1" cap="all"/>
            </a:lvl1pPr>
          </a:lstStyle>
          <a:p>
            <a:r>
              <a:rPr lang="en-US"/>
              <a:t>Click to edit Master title style</a:t>
            </a:r>
          </a:p>
        </p:txBody>
      </p:sp>
      <p:sp>
        <p:nvSpPr>
          <p:cNvPr id="3" name="Text Placeholder 2"/>
          <p:cNvSpPr>
            <a:spLocks noGrp="1"/>
          </p:cNvSpPr>
          <p:nvPr>
            <p:ph type="body" idx="1"/>
          </p:nvPr>
        </p:nvSpPr>
        <p:spPr>
          <a:xfrm>
            <a:off x="377825" y="2391410"/>
            <a:ext cx="6800850" cy="6763800"/>
          </a:xfrm>
          <a:prstGeom prst="rect">
            <a:avLst/>
          </a:prstGeom>
        </p:spPr>
        <p:txBody>
          <a:bodyPr anchor="b"/>
          <a:lstStyle>
            <a:lvl1pPr marL="0" indent="0">
              <a:buNone/>
              <a:defRPr sz="1653">
                <a:solidFill>
                  <a:schemeClr val="tx1">
                    <a:tint val="75000"/>
                  </a:schemeClr>
                </a:solidFill>
              </a:defRPr>
            </a:lvl1pPr>
            <a:lvl2pPr marL="377825" indent="0">
              <a:buNone/>
              <a:defRPr sz="1488">
                <a:solidFill>
                  <a:schemeClr val="tx1">
                    <a:tint val="75000"/>
                  </a:schemeClr>
                </a:solidFill>
              </a:defRPr>
            </a:lvl2pPr>
            <a:lvl3pPr marL="755650" indent="0">
              <a:buNone/>
              <a:defRPr sz="1322">
                <a:solidFill>
                  <a:schemeClr val="tx1">
                    <a:tint val="75000"/>
                  </a:schemeClr>
                </a:solidFill>
              </a:defRPr>
            </a:lvl3pPr>
            <a:lvl4pPr marL="1133475" indent="0">
              <a:buNone/>
              <a:defRPr sz="1157">
                <a:solidFill>
                  <a:schemeClr val="tx1">
                    <a:tint val="75000"/>
                  </a:schemeClr>
                </a:solidFill>
              </a:defRPr>
            </a:lvl4pPr>
            <a:lvl5pPr marL="1511300" indent="0">
              <a:buNone/>
              <a:defRPr sz="1157">
                <a:solidFill>
                  <a:schemeClr val="tx1">
                    <a:tint val="75000"/>
                  </a:schemeClr>
                </a:solidFill>
              </a:defRPr>
            </a:lvl5pPr>
            <a:lvl6pPr marL="1889125" indent="0">
              <a:buNone/>
              <a:defRPr sz="1157">
                <a:solidFill>
                  <a:schemeClr val="tx1">
                    <a:tint val="75000"/>
                  </a:schemeClr>
                </a:solidFill>
              </a:defRPr>
            </a:lvl6pPr>
            <a:lvl7pPr marL="2266950" indent="0">
              <a:buNone/>
              <a:defRPr sz="1157">
                <a:solidFill>
                  <a:schemeClr val="tx1">
                    <a:tint val="75000"/>
                  </a:schemeClr>
                </a:solidFill>
              </a:defRPr>
            </a:lvl7pPr>
            <a:lvl8pPr marL="2644775" indent="0">
              <a:buNone/>
              <a:defRPr sz="1157">
                <a:solidFill>
                  <a:schemeClr val="tx1">
                    <a:tint val="75000"/>
                  </a:schemeClr>
                </a:solidFill>
              </a:defRPr>
            </a:lvl8pPr>
            <a:lvl9pPr marL="3022600" indent="0">
              <a:buNone/>
              <a:defRPr sz="1157">
                <a:solidFill>
                  <a:schemeClr val="tx1">
                    <a:tint val="75000"/>
                  </a:schemeClr>
                </a:solidFill>
              </a:defRPr>
            </a:lvl9pPr>
          </a:lstStyle>
          <a:p>
            <a:r>
              <a:rPr lang="en-US"/>
              <a:t>Click to edit Master text styles</a:t>
            </a:r>
          </a:p>
        </p:txBody>
      </p:sp>
      <p:sp>
        <p:nvSpPr>
          <p:cNvPr id="4" name="Date Placeholder 3"/>
          <p:cNvSpPr>
            <a:spLocks noGrp="1"/>
          </p:cNvSpPr>
          <p:nvPr>
            <p:ph type="dt" sz="half" idx="2"/>
          </p:nvPr>
        </p:nvSpPr>
        <p:spPr>
          <a:xfrm>
            <a:off x="377825" y="9499212"/>
            <a:ext cx="1763183" cy="545659"/>
          </a:xfrm>
          <a:prstGeom prst="rect">
            <a:avLst/>
          </a:prstGeom>
        </p:spPr>
        <p:txBody>
          <a:bodyPr/>
          <a:lstStyle/>
          <a:p>
            <a:fld id="{23E01B5F-F704-46B1-AD9C-E01C17E7C576}" type="datetime1">
              <a:rPr lang="en-US" altLang="zh-CN" smtClean="0"/>
              <a:t>8/23/2023</a:t>
            </a:fld>
            <a:endParaRPr lang="en-US"/>
          </a:p>
        </p:txBody>
      </p:sp>
      <p:sp>
        <p:nvSpPr>
          <p:cNvPr id="5" name="Footer Placeholder 4"/>
          <p:cNvSpPr>
            <a:spLocks noGrp="1"/>
          </p:cNvSpPr>
          <p:nvPr>
            <p:ph type="ftr" sz="quarter" idx="3"/>
          </p:nvPr>
        </p:nvSpPr>
        <p:spPr>
          <a:xfrm>
            <a:off x="2581804" y="9499212"/>
            <a:ext cx="2392892" cy="545659"/>
          </a:xfrm>
          <a:prstGeom prst="rect">
            <a:avLst/>
          </a:prstGeom>
        </p:spPr>
        <p:txBody>
          <a:bodyPr/>
          <a:lstStyle/>
          <a:p>
            <a:endParaRPr lang="en-US"/>
          </a:p>
        </p:txBody>
      </p:sp>
      <p:sp>
        <p:nvSpPr>
          <p:cNvPr id="6" name="Slide Number Placeholder 5"/>
          <p:cNvSpPr>
            <a:spLocks noGrp="1"/>
          </p:cNvSpPr>
          <p:nvPr>
            <p:ph type="sldNum" sz="quarter" idx="4"/>
          </p:nvPr>
        </p:nvSpPr>
        <p:spPr>
          <a:xfrm>
            <a:off x="5415492" y="9499212"/>
            <a:ext cx="1763183" cy="545659"/>
          </a:xfrm>
          <a:prstGeom prst="rect">
            <a:avLst/>
          </a:prstGeom>
        </p:spPr>
        <p:txBody>
          <a:bodyPr/>
          <a:lstStyle/>
          <a:p>
            <a:fld id="{93AE1883-0942-4AA3-9DB2-9C7C3A0314B1}" type="slidenum">
              <a:rPr lang="en-US" smtClean="0"/>
              <a:pPr/>
              <a:t>‹#›</a:t>
            </a:fld>
            <a:endParaRPr 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377825" y="410431"/>
            <a:ext cx="6800850" cy="1708150"/>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377825" y="2391410"/>
            <a:ext cx="6800850" cy="6763800"/>
          </a:xfrm>
          <a:prstGeom prst="rect">
            <a:avLst/>
          </a:prstGeom>
        </p:spPr>
        <p:txBody>
          <a:bodyPr/>
          <a:lstStyle>
            <a:lvl1pPr>
              <a:defRPr sz="2314"/>
            </a:lvl1pPr>
            <a:lvl2pPr>
              <a:defRPr sz="1983"/>
            </a:lvl2pPr>
            <a:lvl3pPr>
              <a:defRPr sz="1653"/>
            </a:lvl3pPr>
            <a:lvl4pPr>
              <a:defRPr sz="1488"/>
            </a:lvl4pPr>
            <a:lvl5pPr>
              <a:defRPr sz="1488"/>
            </a:lvl5pPr>
            <a:lvl6pPr>
              <a:defRPr sz="1488"/>
            </a:lvl6pPr>
            <a:lvl7pPr>
              <a:defRPr sz="1488"/>
            </a:lvl7pPr>
            <a:lvl8pPr>
              <a:defRPr sz="1488"/>
            </a:lvl8pPr>
            <a:lvl9pPr>
              <a:defRPr sz="1488"/>
            </a:lvl9pPr>
          </a:lstStyle>
          <a:p>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377825" y="2391410"/>
            <a:ext cx="6800850" cy="6763800"/>
          </a:xfrm>
          <a:prstGeom prst="rect">
            <a:avLst/>
          </a:prstGeom>
        </p:spPr>
        <p:txBody>
          <a:bodyPr/>
          <a:lstStyle>
            <a:lvl1pPr>
              <a:defRPr sz="2314"/>
            </a:lvl1pPr>
            <a:lvl2pPr>
              <a:defRPr sz="1983"/>
            </a:lvl2pPr>
            <a:lvl3pPr>
              <a:defRPr sz="1653"/>
            </a:lvl3pPr>
            <a:lvl4pPr>
              <a:defRPr sz="1488"/>
            </a:lvl4pPr>
            <a:lvl5pPr>
              <a:defRPr sz="1488"/>
            </a:lvl5pPr>
            <a:lvl6pPr>
              <a:defRPr sz="1488"/>
            </a:lvl6pPr>
            <a:lvl7pPr>
              <a:defRPr sz="1488"/>
            </a:lvl7pPr>
            <a:lvl8pPr>
              <a:defRPr sz="1488"/>
            </a:lvl8pPr>
            <a:lvl9pPr>
              <a:defRPr sz="1488"/>
            </a:lvl9pPr>
          </a:lstStyle>
          <a:p>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3"/>
          </p:nvPr>
        </p:nvSpPr>
        <p:spPr>
          <a:xfrm>
            <a:off x="377825" y="9499212"/>
            <a:ext cx="1763183" cy="545659"/>
          </a:xfrm>
          <a:prstGeom prst="rect">
            <a:avLst/>
          </a:prstGeom>
        </p:spPr>
        <p:txBody>
          <a:bodyPr/>
          <a:lstStyle/>
          <a:p>
            <a:fld id="{BFAB34D5-43A8-4FB9-982B-928F0101E81B}" type="datetime1">
              <a:rPr lang="en-US" altLang="zh-CN" smtClean="0"/>
              <a:t>8/23/2023</a:t>
            </a:fld>
            <a:endParaRPr lang="en-US"/>
          </a:p>
        </p:txBody>
      </p:sp>
      <p:sp>
        <p:nvSpPr>
          <p:cNvPr id="6" name="Footer Placeholder 5"/>
          <p:cNvSpPr>
            <a:spLocks noGrp="1"/>
          </p:cNvSpPr>
          <p:nvPr>
            <p:ph type="ftr" sz="quarter" idx="4"/>
          </p:nvPr>
        </p:nvSpPr>
        <p:spPr>
          <a:xfrm>
            <a:off x="2581804" y="9499212"/>
            <a:ext cx="2392892" cy="545659"/>
          </a:xfrm>
          <a:prstGeom prst="rect">
            <a:avLst/>
          </a:prstGeom>
        </p:spPr>
        <p:txBody>
          <a:bodyPr/>
          <a:lstStyle/>
          <a:p>
            <a:endParaRPr lang="en-US"/>
          </a:p>
        </p:txBody>
      </p:sp>
      <p:sp>
        <p:nvSpPr>
          <p:cNvPr id="7" name="Slide Number Placeholder 6"/>
          <p:cNvSpPr>
            <a:spLocks noGrp="1"/>
          </p:cNvSpPr>
          <p:nvPr>
            <p:ph type="sldNum" sz="quarter" idx="5"/>
          </p:nvPr>
        </p:nvSpPr>
        <p:spPr>
          <a:xfrm>
            <a:off x="5415492" y="9499212"/>
            <a:ext cx="1763183" cy="545659"/>
          </a:xfrm>
          <a:prstGeom prst="rect">
            <a:avLst/>
          </a:prstGeom>
        </p:spPr>
        <p:txBody>
          <a:bodyPr/>
          <a:lstStyle/>
          <a:p>
            <a:fld id="{93AE1883-0942-4AA3-9DB2-9C7C3A0314B1}" type="slidenum">
              <a:rPr lang="en-US" smtClean="0"/>
              <a:pPr/>
              <a:t>‹#›</a:t>
            </a:fld>
            <a:endParaRPr 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77825" y="410431"/>
            <a:ext cx="6800850" cy="1708150"/>
          </a:xfrm>
          <a:prstGeom prst="rect">
            <a:avLst/>
          </a:prstGeom>
        </p:spPr>
        <p:txBody>
          <a:bodyPr/>
          <a:lstStyle/>
          <a:p>
            <a:r>
              <a:rPr lang="en-US"/>
              <a:t>Click to edit Master title style</a:t>
            </a:r>
          </a:p>
        </p:txBody>
      </p:sp>
      <p:sp>
        <p:nvSpPr>
          <p:cNvPr id="3" name="Text Placeholder 2"/>
          <p:cNvSpPr>
            <a:spLocks noGrp="1"/>
          </p:cNvSpPr>
          <p:nvPr>
            <p:ph type="body" idx="1"/>
          </p:nvPr>
        </p:nvSpPr>
        <p:spPr>
          <a:xfrm>
            <a:off x="377825" y="2391410"/>
            <a:ext cx="6800850" cy="6763800"/>
          </a:xfrm>
          <a:prstGeom prst="rect">
            <a:avLst/>
          </a:prstGeom>
        </p:spPr>
        <p:txBody>
          <a:bodyPr anchor="b"/>
          <a:lstStyle>
            <a:lvl1pPr marL="0" indent="0">
              <a:buNone/>
              <a:defRPr sz="1983" b="1"/>
            </a:lvl1pPr>
            <a:lvl2pPr marL="377825" indent="0">
              <a:buNone/>
              <a:defRPr sz="1653" b="1"/>
            </a:lvl2pPr>
            <a:lvl3pPr marL="755650" indent="0">
              <a:buNone/>
              <a:defRPr sz="1488" b="1"/>
            </a:lvl3pPr>
            <a:lvl4pPr marL="1133475" indent="0">
              <a:buNone/>
              <a:defRPr sz="1322" b="1"/>
            </a:lvl4pPr>
            <a:lvl5pPr marL="1511300" indent="0">
              <a:buNone/>
              <a:defRPr sz="1322" b="1"/>
            </a:lvl5pPr>
            <a:lvl6pPr marL="1889125" indent="0">
              <a:buNone/>
              <a:defRPr sz="1322" b="1"/>
            </a:lvl6pPr>
            <a:lvl7pPr marL="2266950" indent="0">
              <a:buNone/>
              <a:defRPr sz="1322" b="1"/>
            </a:lvl7pPr>
            <a:lvl8pPr marL="2644775" indent="0">
              <a:buNone/>
              <a:defRPr sz="1322" b="1"/>
            </a:lvl8pPr>
            <a:lvl9pPr marL="3022600" indent="0">
              <a:buNone/>
              <a:defRPr sz="1322" b="1"/>
            </a:lvl9pPr>
          </a:lstStyle>
          <a:p>
            <a:r>
              <a:rPr lang="en-US"/>
              <a:t>Click to edit Master text styles</a:t>
            </a:r>
          </a:p>
        </p:txBody>
      </p:sp>
      <p:sp>
        <p:nvSpPr>
          <p:cNvPr id="4" name="Content Placeholder 3"/>
          <p:cNvSpPr>
            <a:spLocks noGrp="1"/>
          </p:cNvSpPr>
          <p:nvPr>
            <p:ph sz="half" idx="2"/>
          </p:nvPr>
        </p:nvSpPr>
        <p:spPr>
          <a:xfrm>
            <a:off x="377825" y="2391410"/>
            <a:ext cx="6800850" cy="6763800"/>
          </a:xfrm>
          <a:prstGeom prst="rect">
            <a:avLst/>
          </a:prstGeom>
        </p:spPr>
        <p:txBody>
          <a:bodyPr/>
          <a:lstStyle>
            <a:lvl1pPr>
              <a:defRPr sz="1983"/>
            </a:lvl1pPr>
            <a:lvl2pPr>
              <a:defRPr sz="1653"/>
            </a:lvl2pPr>
            <a:lvl3pPr>
              <a:defRPr sz="1488"/>
            </a:lvl3pPr>
            <a:lvl4pPr>
              <a:defRPr sz="1322"/>
            </a:lvl4pPr>
            <a:lvl5pPr>
              <a:defRPr sz="1322"/>
            </a:lvl5pPr>
            <a:lvl6pPr>
              <a:defRPr sz="1322"/>
            </a:lvl6pPr>
            <a:lvl7pPr>
              <a:defRPr sz="1322"/>
            </a:lvl7pPr>
            <a:lvl8pPr>
              <a:defRPr sz="1322"/>
            </a:lvl8pPr>
            <a:lvl9pPr>
              <a:defRPr sz="1322"/>
            </a:lvl9pPr>
          </a:lstStyle>
          <a:p>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377825" y="2391410"/>
            <a:ext cx="6800850" cy="6763800"/>
          </a:xfrm>
          <a:prstGeom prst="rect">
            <a:avLst/>
          </a:prstGeom>
        </p:spPr>
        <p:txBody>
          <a:bodyPr anchor="b"/>
          <a:lstStyle>
            <a:lvl1pPr marL="0" indent="0">
              <a:buNone/>
              <a:defRPr sz="1983" b="1"/>
            </a:lvl1pPr>
            <a:lvl2pPr marL="377825" indent="0">
              <a:buNone/>
              <a:defRPr sz="1653" b="1"/>
            </a:lvl2pPr>
            <a:lvl3pPr marL="755650" indent="0">
              <a:buNone/>
              <a:defRPr sz="1488" b="1"/>
            </a:lvl3pPr>
            <a:lvl4pPr marL="1133475" indent="0">
              <a:buNone/>
              <a:defRPr sz="1322" b="1"/>
            </a:lvl4pPr>
            <a:lvl5pPr marL="1511300" indent="0">
              <a:buNone/>
              <a:defRPr sz="1322" b="1"/>
            </a:lvl5pPr>
            <a:lvl6pPr marL="1889125" indent="0">
              <a:buNone/>
              <a:defRPr sz="1322" b="1"/>
            </a:lvl6pPr>
            <a:lvl7pPr marL="2266950" indent="0">
              <a:buNone/>
              <a:defRPr sz="1322" b="1"/>
            </a:lvl7pPr>
            <a:lvl8pPr marL="2644775" indent="0">
              <a:buNone/>
              <a:defRPr sz="1322" b="1"/>
            </a:lvl8pPr>
            <a:lvl9pPr marL="3022600" indent="0">
              <a:buNone/>
              <a:defRPr sz="1322" b="1"/>
            </a:lvl9pPr>
          </a:lstStyle>
          <a:p>
            <a:r>
              <a:rPr lang="en-US"/>
              <a:t>Click to edit Master text styles</a:t>
            </a:r>
          </a:p>
        </p:txBody>
      </p:sp>
      <p:sp>
        <p:nvSpPr>
          <p:cNvPr id="6" name="Content Placeholder 5"/>
          <p:cNvSpPr>
            <a:spLocks noGrp="1"/>
          </p:cNvSpPr>
          <p:nvPr>
            <p:ph sz="quarter" idx="4"/>
          </p:nvPr>
        </p:nvSpPr>
        <p:spPr>
          <a:xfrm>
            <a:off x="377825" y="2391410"/>
            <a:ext cx="6800850" cy="6763800"/>
          </a:xfrm>
          <a:prstGeom prst="rect">
            <a:avLst/>
          </a:prstGeom>
        </p:spPr>
        <p:txBody>
          <a:bodyPr/>
          <a:lstStyle>
            <a:lvl1pPr>
              <a:defRPr sz="1983"/>
            </a:lvl1pPr>
            <a:lvl2pPr>
              <a:defRPr sz="1653"/>
            </a:lvl2pPr>
            <a:lvl3pPr>
              <a:defRPr sz="1488"/>
            </a:lvl3pPr>
            <a:lvl4pPr>
              <a:defRPr sz="1322"/>
            </a:lvl4pPr>
            <a:lvl5pPr>
              <a:defRPr sz="1322"/>
            </a:lvl5pPr>
            <a:lvl6pPr>
              <a:defRPr sz="1322"/>
            </a:lvl6pPr>
            <a:lvl7pPr>
              <a:defRPr sz="1322"/>
            </a:lvl7pPr>
            <a:lvl8pPr>
              <a:defRPr sz="1322"/>
            </a:lvl8pPr>
            <a:lvl9pPr>
              <a:defRPr sz="1322"/>
            </a:lvl9pPr>
          </a:lstStyle>
          <a:p>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5"/>
          </p:nvPr>
        </p:nvSpPr>
        <p:spPr>
          <a:xfrm>
            <a:off x="377825" y="9499212"/>
            <a:ext cx="1763183" cy="545659"/>
          </a:xfrm>
          <a:prstGeom prst="rect">
            <a:avLst/>
          </a:prstGeom>
        </p:spPr>
        <p:txBody>
          <a:bodyPr/>
          <a:lstStyle/>
          <a:p>
            <a:fld id="{50BAC0A3-B509-4F07-9798-1F705A7F8FEF}" type="datetime1">
              <a:rPr lang="en-US" altLang="zh-CN" smtClean="0"/>
              <a:t>8/23/2023</a:t>
            </a:fld>
            <a:endParaRPr lang="en-US"/>
          </a:p>
        </p:txBody>
      </p:sp>
      <p:sp>
        <p:nvSpPr>
          <p:cNvPr id="8" name="Footer Placeholder 7"/>
          <p:cNvSpPr>
            <a:spLocks noGrp="1"/>
          </p:cNvSpPr>
          <p:nvPr>
            <p:ph type="ftr" sz="quarter" idx="6"/>
          </p:nvPr>
        </p:nvSpPr>
        <p:spPr>
          <a:xfrm>
            <a:off x="2581804" y="9499212"/>
            <a:ext cx="2392892" cy="545659"/>
          </a:xfrm>
          <a:prstGeom prst="rect">
            <a:avLst/>
          </a:prstGeom>
        </p:spPr>
        <p:txBody>
          <a:bodyPr/>
          <a:lstStyle/>
          <a:p>
            <a:endParaRPr lang="en-US"/>
          </a:p>
        </p:txBody>
      </p:sp>
      <p:sp>
        <p:nvSpPr>
          <p:cNvPr id="9" name="Slide Number Placeholder 8"/>
          <p:cNvSpPr>
            <a:spLocks noGrp="1"/>
          </p:cNvSpPr>
          <p:nvPr>
            <p:ph type="sldNum" sz="quarter" idx="7"/>
          </p:nvPr>
        </p:nvSpPr>
        <p:spPr>
          <a:xfrm>
            <a:off x="5415492" y="9499212"/>
            <a:ext cx="1763183" cy="545659"/>
          </a:xfrm>
          <a:prstGeom prst="rect">
            <a:avLst/>
          </a:prstGeom>
        </p:spPr>
        <p:txBody>
          <a:bodyPr/>
          <a:lstStyle/>
          <a:p>
            <a:fld id="{93AE1883-0942-4AA3-9DB2-9C7C3A0314B1}" type="slidenum">
              <a:rPr lang="en-US" smtClean="0"/>
              <a:pPr/>
              <a:t>‹#›</a:t>
            </a:fld>
            <a:endParaRPr 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377825" y="410431"/>
            <a:ext cx="6800850" cy="1708150"/>
          </a:xfrm>
          <a:prstGeom prst="rect">
            <a:avLst/>
          </a:prstGeom>
        </p:spPr>
        <p:txBody>
          <a:bodyPr/>
          <a:lstStyle/>
          <a:p>
            <a:r>
              <a:rPr lang="en-US"/>
              <a:t>Click to edit Master title style</a:t>
            </a:r>
          </a:p>
        </p:txBody>
      </p:sp>
      <p:sp>
        <p:nvSpPr>
          <p:cNvPr id="3" name="Date Placeholder 2"/>
          <p:cNvSpPr>
            <a:spLocks noGrp="1"/>
          </p:cNvSpPr>
          <p:nvPr>
            <p:ph type="dt" sz="half" idx="1"/>
          </p:nvPr>
        </p:nvSpPr>
        <p:spPr>
          <a:xfrm>
            <a:off x="377825" y="9499212"/>
            <a:ext cx="1763183" cy="545659"/>
          </a:xfrm>
          <a:prstGeom prst="rect">
            <a:avLst/>
          </a:prstGeom>
        </p:spPr>
        <p:txBody>
          <a:bodyPr/>
          <a:lstStyle/>
          <a:p>
            <a:fld id="{D9B7437B-2241-4550-9A8F-50A53447E635}" type="datetime1">
              <a:rPr lang="en-US" altLang="zh-CN" smtClean="0"/>
              <a:t>8/23/2023</a:t>
            </a:fld>
            <a:endParaRPr lang="en-US"/>
          </a:p>
        </p:txBody>
      </p:sp>
      <p:sp>
        <p:nvSpPr>
          <p:cNvPr id="4" name="Footer Placeholder 3"/>
          <p:cNvSpPr>
            <a:spLocks noGrp="1"/>
          </p:cNvSpPr>
          <p:nvPr>
            <p:ph type="ftr" sz="quarter" idx="2"/>
          </p:nvPr>
        </p:nvSpPr>
        <p:spPr>
          <a:xfrm>
            <a:off x="2581804" y="9499212"/>
            <a:ext cx="2392892" cy="545659"/>
          </a:xfrm>
          <a:prstGeom prst="rect">
            <a:avLst/>
          </a:prstGeom>
        </p:spPr>
        <p:txBody>
          <a:bodyPr/>
          <a:lstStyle/>
          <a:p>
            <a:endParaRPr lang="en-US"/>
          </a:p>
        </p:txBody>
      </p:sp>
      <p:sp>
        <p:nvSpPr>
          <p:cNvPr id="5" name="Slide Number Placeholder 4"/>
          <p:cNvSpPr>
            <a:spLocks noGrp="1"/>
          </p:cNvSpPr>
          <p:nvPr>
            <p:ph type="sldNum" sz="quarter" idx="3"/>
          </p:nvPr>
        </p:nvSpPr>
        <p:spPr>
          <a:xfrm>
            <a:off x="5415492" y="9499212"/>
            <a:ext cx="1763183" cy="545659"/>
          </a:xfrm>
          <a:prstGeom prst="rect">
            <a:avLst/>
          </a:prstGeom>
        </p:spPr>
        <p:txBody>
          <a:bodyPr/>
          <a:lstStyle/>
          <a:p>
            <a:fld id="{93AE1883-0942-4AA3-9DB2-9C7C3A0314B1}" type="slidenum">
              <a:rPr lang="en-US" smtClean="0"/>
              <a:pPr/>
              <a:t>‹#›</a:t>
            </a:fld>
            <a:endParaRPr 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p:nvPr>
        </p:nvSpPr>
        <p:spPr>
          <a:xfrm>
            <a:off x="377825" y="9499212"/>
            <a:ext cx="1763183" cy="545659"/>
          </a:xfrm>
          <a:prstGeom prst="rect">
            <a:avLst/>
          </a:prstGeom>
        </p:spPr>
        <p:txBody>
          <a:bodyPr/>
          <a:lstStyle/>
          <a:p>
            <a:fld id="{716ED167-9597-47FC-9853-551CEB83402A}" type="datetime1">
              <a:rPr lang="en-US" altLang="zh-CN" smtClean="0"/>
              <a:t>8/23/2023</a:t>
            </a:fld>
            <a:endParaRPr lang="en-US"/>
          </a:p>
        </p:txBody>
      </p:sp>
      <p:sp>
        <p:nvSpPr>
          <p:cNvPr id="3" name="Footer Placeholder 2"/>
          <p:cNvSpPr>
            <a:spLocks noGrp="1"/>
          </p:cNvSpPr>
          <p:nvPr>
            <p:ph type="ftr" sz="quarter" idx="1"/>
          </p:nvPr>
        </p:nvSpPr>
        <p:spPr>
          <a:xfrm>
            <a:off x="2581804" y="9499212"/>
            <a:ext cx="2392892" cy="545659"/>
          </a:xfrm>
          <a:prstGeom prst="rect">
            <a:avLst/>
          </a:prstGeom>
        </p:spPr>
        <p:txBody>
          <a:bodyPr/>
          <a:lstStyle/>
          <a:p>
            <a:endParaRPr lang="en-US"/>
          </a:p>
        </p:txBody>
      </p:sp>
      <p:sp>
        <p:nvSpPr>
          <p:cNvPr id="4" name="Slide Number Placeholder 3"/>
          <p:cNvSpPr>
            <a:spLocks noGrp="1"/>
          </p:cNvSpPr>
          <p:nvPr>
            <p:ph type="sldNum" sz="quarter" idx="2"/>
          </p:nvPr>
        </p:nvSpPr>
        <p:spPr>
          <a:xfrm>
            <a:off x="5415492" y="9499212"/>
            <a:ext cx="1763183" cy="545659"/>
          </a:xfrm>
          <a:prstGeom prst="rect">
            <a:avLst/>
          </a:prstGeom>
        </p:spPr>
        <p:txBody>
          <a:bodyPr/>
          <a:lstStyle/>
          <a:p>
            <a:fld id="{93AE1883-0942-4AA3-9DB2-9C7C3A0314B1}" type="slidenum">
              <a:rPr lang="en-US" smtClean="0"/>
              <a:pPr/>
              <a:t>‹#›</a:t>
            </a:fld>
            <a:endParaRPr 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77825" y="410431"/>
            <a:ext cx="6800850" cy="1708150"/>
          </a:xfrm>
          <a:prstGeom prst="rect">
            <a:avLst/>
          </a:prstGeom>
        </p:spPr>
        <p:txBody>
          <a:bodyPr anchor="b"/>
          <a:lstStyle>
            <a:lvl1pPr algn="l">
              <a:defRPr sz="1653" b="1"/>
            </a:lvl1pPr>
          </a:lstStyle>
          <a:p>
            <a:r>
              <a:rPr lang="en-US"/>
              <a:t>Click to edit Master title style</a:t>
            </a:r>
          </a:p>
        </p:txBody>
      </p:sp>
      <p:sp>
        <p:nvSpPr>
          <p:cNvPr id="3" name="Content Placeholder 2"/>
          <p:cNvSpPr>
            <a:spLocks noGrp="1"/>
          </p:cNvSpPr>
          <p:nvPr>
            <p:ph idx="1"/>
          </p:nvPr>
        </p:nvSpPr>
        <p:spPr>
          <a:xfrm>
            <a:off x="377825" y="2391410"/>
            <a:ext cx="6800850" cy="6763800"/>
          </a:xfrm>
          <a:prstGeom prst="rect">
            <a:avLst/>
          </a:prstGeom>
        </p:spPr>
        <p:txBody>
          <a:bodyPr/>
          <a:lstStyle>
            <a:lvl1pPr>
              <a:defRPr sz="2644"/>
            </a:lvl1pPr>
            <a:lvl2pPr>
              <a:defRPr sz="2314"/>
            </a:lvl2pPr>
            <a:lvl3pPr>
              <a:defRPr sz="1983"/>
            </a:lvl3pPr>
            <a:lvl4pPr>
              <a:defRPr sz="1653"/>
            </a:lvl4pPr>
            <a:lvl5pPr>
              <a:defRPr sz="1653"/>
            </a:lvl5pPr>
            <a:lvl6pPr>
              <a:defRPr sz="1653"/>
            </a:lvl6pPr>
            <a:lvl7pPr>
              <a:defRPr sz="1653"/>
            </a:lvl7pPr>
            <a:lvl8pPr>
              <a:defRPr sz="1653"/>
            </a:lvl8pPr>
            <a:lvl9pPr>
              <a:defRPr sz="1653"/>
            </a:lvl9pPr>
          </a:lstStyle>
          <a:p>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377825" y="2391410"/>
            <a:ext cx="6800850" cy="6763800"/>
          </a:xfrm>
          <a:prstGeom prst="rect">
            <a:avLst/>
          </a:prstGeom>
        </p:spPr>
        <p:txBody>
          <a:bodyPr/>
          <a:lstStyle>
            <a:lvl1pPr marL="0" indent="0">
              <a:buNone/>
              <a:defRPr sz="1157"/>
            </a:lvl1pPr>
            <a:lvl2pPr marL="377825" indent="0">
              <a:buNone/>
              <a:defRPr sz="992"/>
            </a:lvl2pPr>
            <a:lvl3pPr marL="755650" indent="0">
              <a:buNone/>
              <a:defRPr sz="826"/>
            </a:lvl3pPr>
            <a:lvl4pPr marL="1133475" indent="0">
              <a:buNone/>
              <a:defRPr sz="744"/>
            </a:lvl4pPr>
            <a:lvl5pPr marL="1511300" indent="0">
              <a:buNone/>
              <a:defRPr sz="744"/>
            </a:lvl5pPr>
            <a:lvl6pPr marL="1889125" indent="0">
              <a:buNone/>
              <a:defRPr sz="744"/>
            </a:lvl6pPr>
            <a:lvl7pPr marL="2266950" indent="0">
              <a:buNone/>
              <a:defRPr sz="744"/>
            </a:lvl7pPr>
            <a:lvl8pPr marL="2644775" indent="0">
              <a:buNone/>
              <a:defRPr sz="744"/>
            </a:lvl8pPr>
            <a:lvl9pPr marL="3022600" indent="0">
              <a:buNone/>
              <a:defRPr sz="744"/>
            </a:lvl9pPr>
          </a:lstStyle>
          <a:p>
            <a:r>
              <a:rPr lang="en-US"/>
              <a:t>Click to edit Master text styles</a:t>
            </a:r>
          </a:p>
        </p:txBody>
      </p:sp>
      <p:sp>
        <p:nvSpPr>
          <p:cNvPr id="5" name="Date Placeholder 4"/>
          <p:cNvSpPr>
            <a:spLocks noGrp="1"/>
          </p:cNvSpPr>
          <p:nvPr>
            <p:ph type="dt" sz="half" idx="3"/>
          </p:nvPr>
        </p:nvSpPr>
        <p:spPr>
          <a:xfrm>
            <a:off x="377825" y="9499212"/>
            <a:ext cx="1763183" cy="545659"/>
          </a:xfrm>
          <a:prstGeom prst="rect">
            <a:avLst/>
          </a:prstGeom>
        </p:spPr>
        <p:txBody>
          <a:bodyPr/>
          <a:lstStyle/>
          <a:p>
            <a:fld id="{E0EABA82-6A79-40E4-BB10-E1BB2BAB4A3D}" type="datetime1">
              <a:rPr lang="en-US" altLang="zh-CN" smtClean="0"/>
              <a:t>8/23/2023</a:t>
            </a:fld>
            <a:endParaRPr lang="en-US"/>
          </a:p>
        </p:txBody>
      </p:sp>
      <p:sp>
        <p:nvSpPr>
          <p:cNvPr id="6" name="Footer Placeholder 5"/>
          <p:cNvSpPr>
            <a:spLocks noGrp="1"/>
          </p:cNvSpPr>
          <p:nvPr>
            <p:ph type="ftr" sz="quarter" idx="4"/>
          </p:nvPr>
        </p:nvSpPr>
        <p:spPr>
          <a:xfrm>
            <a:off x="2581804" y="9499212"/>
            <a:ext cx="2392892" cy="545659"/>
          </a:xfrm>
          <a:prstGeom prst="rect">
            <a:avLst/>
          </a:prstGeom>
        </p:spPr>
        <p:txBody>
          <a:bodyPr/>
          <a:lstStyle/>
          <a:p>
            <a:endParaRPr lang="en-US"/>
          </a:p>
        </p:txBody>
      </p:sp>
      <p:sp>
        <p:nvSpPr>
          <p:cNvPr id="7" name="Slide Number Placeholder 6"/>
          <p:cNvSpPr>
            <a:spLocks noGrp="1"/>
          </p:cNvSpPr>
          <p:nvPr>
            <p:ph type="sldNum" sz="quarter" idx="5"/>
          </p:nvPr>
        </p:nvSpPr>
        <p:spPr>
          <a:xfrm>
            <a:off x="5415492" y="9499212"/>
            <a:ext cx="1763183" cy="545659"/>
          </a:xfrm>
          <a:prstGeom prst="rect">
            <a:avLst/>
          </a:prstGeom>
        </p:spPr>
        <p:txBody>
          <a:bodyPr/>
          <a:lstStyle/>
          <a:p>
            <a:fld id="{93AE1883-0942-4AA3-9DB2-9C7C3A0314B1}" type="slidenum">
              <a:rPr lang="en-US" smtClean="0"/>
              <a:pPr/>
              <a:t>‹#›</a:t>
            </a:fld>
            <a:endParaRPr 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5" name="Date Placeholder 4"/>
          <p:cNvSpPr>
            <a:spLocks noGrp="1"/>
          </p:cNvSpPr>
          <p:nvPr>
            <p:ph type="dt" sz="half" idx="3"/>
          </p:nvPr>
        </p:nvSpPr>
        <p:spPr>
          <a:xfrm>
            <a:off x="377825" y="9499212"/>
            <a:ext cx="1763183" cy="545659"/>
          </a:xfrm>
          <a:prstGeom prst="rect">
            <a:avLst/>
          </a:prstGeom>
        </p:spPr>
        <p:txBody>
          <a:bodyPr/>
          <a:lstStyle/>
          <a:p>
            <a:fld id="{86359779-95CF-42BE-9F8C-1680C3DEB9EC}" type="datetime1">
              <a:rPr lang="en-US" altLang="zh-CN" smtClean="0"/>
              <a:t>8/23/2023</a:t>
            </a:fld>
            <a:endParaRPr lang="en-US"/>
          </a:p>
        </p:txBody>
      </p:sp>
      <p:sp>
        <p:nvSpPr>
          <p:cNvPr id="6" name="Footer Placeholder 5"/>
          <p:cNvSpPr>
            <a:spLocks noGrp="1"/>
          </p:cNvSpPr>
          <p:nvPr>
            <p:ph type="ftr" sz="quarter" idx="4"/>
          </p:nvPr>
        </p:nvSpPr>
        <p:spPr>
          <a:xfrm>
            <a:off x="2581804" y="9499212"/>
            <a:ext cx="2392892" cy="545659"/>
          </a:xfrm>
          <a:prstGeom prst="rect">
            <a:avLst/>
          </a:prstGeom>
        </p:spPr>
        <p:txBody>
          <a:bodyPr/>
          <a:lstStyle/>
          <a:p>
            <a:endParaRPr lang="en-US"/>
          </a:p>
        </p:txBody>
      </p:sp>
      <p:sp>
        <p:nvSpPr>
          <p:cNvPr id="7" name="Slide Number Placeholder 6"/>
          <p:cNvSpPr>
            <a:spLocks noGrp="1"/>
          </p:cNvSpPr>
          <p:nvPr>
            <p:ph type="sldNum" sz="quarter" idx="5"/>
          </p:nvPr>
        </p:nvSpPr>
        <p:spPr>
          <a:xfrm>
            <a:off x="5415492" y="9499212"/>
            <a:ext cx="1763183" cy="545659"/>
          </a:xfrm>
          <a:prstGeom prst="rect">
            <a:avLst/>
          </a:prstGeom>
        </p:spPr>
        <p:txBody>
          <a:bodyPr/>
          <a:lstStyle/>
          <a:p>
            <a:fld id="{93AE1883-0942-4AA3-9DB2-9C7C3A0314B1}" type="slidenum">
              <a:rPr lang="en-US" smtClean="0"/>
              <a:pPr/>
              <a:t>‹#›</a:t>
            </a:fld>
            <a:endParaRPr 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alpha val="0"/>
          </a:schemeClr>
        </a:solidFill>
        <a:effectLst/>
      </p:bgPr>
    </p:bg>
    <p:spTree>
      <p:nvGrpSpPr>
        <p:cNvPr id="1" name=""/>
        <p:cNvGrpSpPr/>
        <p:nvPr/>
      </p:nvGrpSpPr>
      <p:grpSpPr>
        <a:xfrm>
          <a:off x="0" y="0"/>
          <a:ext cx="0" cy="0"/>
          <a:chOff x="0" y="0"/>
          <a:chExt cx="0" cy="0"/>
        </a:xfrm>
      </p:grpSpPr>
      <p:cxnSp>
        <p:nvCxnSpPr>
          <p:cNvPr id="10" name="直接连接符 9"/>
          <p:cNvCxnSpPr/>
          <p:nvPr userDrawn="1"/>
        </p:nvCxnSpPr>
        <p:spPr>
          <a:xfrm>
            <a:off x="408706" y="881852"/>
            <a:ext cx="5006786" cy="0"/>
          </a:xfrm>
          <a:prstGeom prst="line">
            <a:avLst/>
          </a:prstGeom>
          <a:ln w="19050">
            <a:solidFill>
              <a:srgbClr val="1F4396"/>
            </a:solidFill>
          </a:ln>
          <a:effectLst>
            <a:outerShdw blurRad="50800" dist="38100" algn="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2" name="直接连接符 11"/>
          <p:cNvCxnSpPr/>
          <p:nvPr userDrawn="1"/>
        </p:nvCxnSpPr>
        <p:spPr>
          <a:xfrm>
            <a:off x="5456283" y="875978"/>
            <a:ext cx="905526" cy="0"/>
          </a:xfrm>
          <a:prstGeom prst="line">
            <a:avLst/>
          </a:prstGeom>
          <a:ln w="19050">
            <a:solidFill>
              <a:srgbClr val="00B050"/>
            </a:solidFill>
          </a:ln>
          <a:effectLst>
            <a:outerShdw blurRad="50800" dist="38100" algn="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19" name="图片 18"/>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5866482" y="528814"/>
            <a:ext cx="1224136" cy="224151"/>
          </a:xfrm>
          <a:prstGeom prst="rect">
            <a:avLst/>
          </a:prstGeom>
        </p:spPr>
      </p:pic>
      <p:sp>
        <p:nvSpPr>
          <p:cNvPr id="20" name="文本框 19"/>
          <p:cNvSpPr txBox="1"/>
          <p:nvPr userDrawn="1"/>
        </p:nvSpPr>
        <p:spPr>
          <a:xfrm>
            <a:off x="321866" y="445090"/>
            <a:ext cx="5256584" cy="400110"/>
          </a:xfrm>
          <a:prstGeom prst="rect">
            <a:avLst/>
          </a:prstGeom>
          <a:noFill/>
        </p:spPr>
        <p:txBody>
          <a:bodyPr wrap="square" rtlCol="0" anchor="ctr">
            <a:spAutoFit/>
          </a:bodyPr>
          <a:lstStyle/>
          <a:p>
            <a:r>
              <a:rPr lang="en-US" altLang="zh-CN" sz="2000" b="1" i="0" dirty="0">
                <a:solidFill>
                  <a:srgbClr val="023894"/>
                </a:solidFill>
                <a:latin typeface="Arial" panose="020B0604020202020204" pitchFamily="34" charset="0"/>
                <a:cs typeface="Arial" panose="020B0604020202020204" pitchFamily="34" charset="0"/>
              </a:rPr>
              <a:t>Solar </a:t>
            </a:r>
            <a:r>
              <a:rPr lang="en-US" altLang="zh-CN" sz="2000" b="1" i="0" dirty="0" smtClean="0">
                <a:solidFill>
                  <a:srgbClr val="023894"/>
                </a:solidFill>
                <a:latin typeface="Arial" panose="020B0604020202020204" pitchFamily="34" charset="0"/>
                <a:cs typeface="Arial" panose="020B0604020202020204" pitchFamily="34" charset="0"/>
              </a:rPr>
              <a:t>Flood </a:t>
            </a:r>
            <a:r>
              <a:rPr lang="en-US" altLang="zh-CN" sz="2000" b="1" i="0" dirty="0">
                <a:solidFill>
                  <a:srgbClr val="023894"/>
                </a:solidFill>
                <a:latin typeface="Arial" panose="020B0604020202020204" pitchFamily="34" charset="0"/>
                <a:cs typeface="Arial" panose="020B0604020202020204" pitchFamily="34" charset="0"/>
              </a:rPr>
              <a:t>Light </a:t>
            </a:r>
            <a:r>
              <a:rPr lang="en-US" altLang="zh-CN" sz="2000" b="1" i="0" baseline="0" dirty="0">
                <a:solidFill>
                  <a:srgbClr val="023894"/>
                </a:solidFill>
                <a:latin typeface="Arial" panose="020B0604020202020204" pitchFamily="34" charset="0"/>
                <a:cs typeface="Arial" panose="020B0604020202020204" pitchFamily="34" charset="0"/>
              </a:rPr>
              <a:t>Specification</a:t>
            </a:r>
            <a:endParaRPr lang="zh-CN" altLang="en-US" sz="2000" b="1" i="0" dirty="0">
              <a:solidFill>
                <a:srgbClr val="023894"/>
              </a:solidFill>
              <a:latin typeface="Arial" panose="020B0604020202020204" pitchFamily="34" charset="0"/>
              <a:cs typeface="Arial" panose="020B0604020202020204" pitchFamily="34" charset="0"/>
            </a:endParaRPr>
          </a:p>
        </p:txBody>
      </p:sp>
      <p:cxnSp>
        <p:nvCxnSpPr>
          <p:cNvPr id="11" name="直接连接符 10"/>
          <p:cNvCxnSpPr/>
          <p:nvPr userDrawn="1"/>
        </p:nvCxnSpPr>
        <p:spPr>
          <a:xfrm>
            <a:off x="6397688" y="875978"/>
            <a:ext cx="692930" cy="0"/>
          </a:xfrm>
          <a:prstGeom prst="line">
            <a:avLst/>
          </a:prstGeom>
          <a:ln w="19050">
            <a:solidFill>
              <a:srgbClr val="FF0000"/>
            </a:solidFill>
          </a:ln>
          <a:effectLst>
            <a:outerShdw blurRad="50800" dist="38100" algn="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72" r:id="rId12"/>
  </p:sldLayoutIdLst>
  <p:transition/>
  <p:timing>
    <p:tnLst>
      <p:par>
        <p:cTn id="1" dur="indefinite" restart="never" nodeType="tmRoot"/>
      </p:par>
    </p:tnLst>
  </p:timing>
  <p:hf sldNum="0" hdr="0" ftr="0" dt="0"/>
  <p:txStyles>
    <p:titleStyle>
      <a:lvl1pPr algn="ctr" defTabSz="755650" rtl="0" eaLnBrk="1" latinLnBrk="0" hangingPunct="1">
        <a:spcBef>
          <a:spcPct val="0"/>
        </a:spcBef>
        <a:buNone/>
        <a:defRPr sz="3636" kern="1200">
          <a:solidFill>
            <a:schemeClr val="tx1"/>
          </a:solidFill>
          <a:latin typeface="+mj-lt"/>
          <a:ea typeface="+mj-ea"/>
          <a:cs typeface="+mj-cs"/>
        </a:defRPr>
      </a:lvl1pPr>
    </p:titleStyle>
    <p:bodyStyle>
      <a:lvl1pPr marL="283369" indent="-283369" algn="l" defTabSz="755650" rtl="0" eaLnBrk="1" latinLnBrk="0" hangingPunct="1">
        <a:spcBef>
          <a:spcPct val="20000"/>
        </a:spcBef>
        <a:buFont typeface="Arial" pitchFamily="34" charset="0"/>
        <a:buChar char="•"/>
        <a:defRPr sz="2644" kern="1200">
          <a:solidFill>
            <a:schemeClr val="tx1"/>
          </a:solidFill>
          <a:latin typeface="+mn-lt"/>
          <a:ea typeface="+mn-ea"/>
          <a:cs typeface="+mn-cs"/>
        </a:defRPr>
      </a:lvl1pPr>
      <a:lvl2pPr marL="613966" indent="-236141" algn="l" defTabSz="755650" rtl="0" eaLnBrk="1" latinLnBrk="0" hangingPunct="1">
        <a:spcBef>
          <a:spcPct val="20000"/>
        </a:spcBef>
        <a:buFont typeface="Arial" pitchFamily="34" charset="0"/>
        <a:buChar char="–"/>
        <a:defRPr sz="2314" kern="1200">
          <a:solidFill>
            <a:schemeClr val="tx1"/>
          </a:solidFill>
          <a:latin typeface="+mn-lt"/>
          <a:ea typeface="+mn-ea"/>
          <a:cs typeface="+mn-cs"/>
        </a:defRPr>
      </a:lvl2pPr>
      <a:lvl3pPr marL="944562" indent="-188912" algn="l" defTabSz="755650" rtl="0" eaLnBrk="1" latinLnBrk="0" hangingPunct="1">
        <a:spcBef>
          <a:spcPct val="20000"/>
        </a:spcBef>
        <a:buFont typeface="Arial" pitchFamily="34" charset="0"/>
        <a:buChar char="•"/>
        <a:defRPr sz="1983" kern="1200">
          <a:solidFill>
            <a:schemeClr val="tx1"/>
          </a:solidFill>
          <a:latin typeface="+mn-lt"/>
          <a:ea typeface="+mn-ea"/>
          <a:cs typeface="+mn-cs"/>
        </a:defRPr>
      </a:lvl3pPr>
      <a:lvl4pPr marL="1322388" indent="-188912" algn="l" defTabSz="755650" rtl="0" eaLnBrk="1" latinLnBrk="0" hangingPunct="1">
        <a:spcBef>
          <a:spcPct val="20000"/>
        </a:spcBef>
        <a:buFont typeface="Arial" pitchFamily="34" charset="0"/>
        <a:buChar char="–"/>
        <a:defRPr sz="1653" kern="1200">
          <a:solidFill>
            <a:schemeClr val="tx1"/>
          </a:solidFill>
          <a:latin typeface="+mn-lt"/>
          <a:ea typeface="+mn-ea"/>
          <a:cs typeface="+mn-cs"/>
        </a:defRPr>
      </a:lvl4pPr>
      <a:lvl5pPr marL="1700212" indent="-188912" algn="l" defTabSz="755650" rtl="0" eaLnBrk="1" latinLnBrk="0" hangingPunct="1">
        <a:spcBef>
          <a:spcPct val="20000"/>
        </a:spcBef>
        <a:buFont typeface="Arial" pitchFamily="34" charset="0"/>
        <a:buChar char="»"/>
        <a:defRPr sz="1653" kern="1200">
          <a:solidFill>
            <a:schemeClr val="tx1"/>
          </a:solidFill>
          <a:latin typeface="+mn-lt"/>
          <a:ea typeface="+mn-ea"/>
          <a:cs typeface="+mn-cs"/>
        </a:defRPr>
      </a:lvl5pPr>
      <a:lvl6pPr marL="2078038" indent="-188912" algn="l" defTabSz="755650" rtl="0" eaLnBrk="1" latinLnBrk="0" hangingPunct="1">
        <a:spcBef>
          <a:spcPct val="20000"/>
        </a:spcBef>
        <a:buFont typeface="Arial" pitchFamily="34" charset="0"/>
        <a:buChar char="•"/>
        <a:defRPr sz="1653" kern="1200">
          <a:solidFill>
            <a:schemeClr val="tx1"/>
          </a:solidFill>
          <a:latin typeface="+mn-lt"/>
          <a:ea typeface="+mn-ea"/>
          <a:cs typeface="+mn-cs"/>
        </a:defRPr>
      </a:lvl6pPr>
      <a:lvl7pPr marL="2455862" indent="-188912" algn="l" defTabSz="755650" rtl="0" eaLnBrk="1" latinLnBrk="0" hangingPunct="1">
        <a:spcBef>
          <a:spcPct val="20000"/>
        </a:spcBef>
        <a:buFont typeface="Arial" pitchFamily="34" charset="0"/>
        <a:buChar char="•"/>
        <a:defRPr sz="1653" kern="1200">
          <a:solidFill>
            <a:schemeClr val="tx1"/>
          </a:solidFill>
          <a:latin typeface="+mn-lt"/>
          <a:ea typeface="+mn-ea"/>
          <a:cs typeface="+mn-cs"/>
        </a:defRPr>
      </a:lvl7pPr>
      <a:lvl8pPr marL="2833688" indent="-188912" algn="l" defTabSz="755650" rtl="0" eaLnBrk="1" latinLnBrk="0" hangingPunct="1">
        <a:spcBef>
          <a:spcPct val="20000"/>
        </a:spcBef>
        <a:buFont typeface="Arial" pitchFamily="34" charset="0"/>
        <a:buChar char="•"/>
        <a:defRPr sz="1653" kern="1200">
          <a:solidFill>
            <a:schemeClr val="tx1"/>
          </a:solidFill>
          <a:latin typeface="+mn-lt"/>
          <a:ea typeface="+mn-ea"/>
          <a:cs typeface="+mn-cs"/>
        </a:defRPr>
      </a:lvl8pPr>
      <a:lvl9pPr marL="3211512" indent="-188912" algn="l" defTabSz="755650" rtl="0" eaLnBrk="1" latinLnBrk="0" hangingPunct="1">
        <a:spcBef>
          <a:spcPct val="20000"/>
        </a:spcBef>
        <a:buFont typeface="Arial" pitchFamily="34" charset="0"/>
        <a:buChar char="•"/>
        <a:defRPr sz="1653" kern="1200">
          <a:solidFill>
            <a:schemeClr val="tx1"/>
          </a:solidFill>
          <a:latin typeface="+mn-lt"/>
          <a:ea typeface="+mn-ea"/>
          <a:cs typeface="+mn-cs"/>
        </a:defRPr>
      </a:lvl9pPr>
    </p:bodyStyle>
    <p:otherStyle>
      <a:defPPr>
        <a:defRPr lang="en-US"/>
      </a:defPPr>
      <a:lvl1pPr marL="0" algn="l" defTabSz="755650" rtl="0" eaLnBrk="1" latinLnBrk="0" hangingPunct="1">
        <a:defRPr sz="1488" kern="1200">
          <a:solidFill>
            <a:schemeClr val="tx1"/>
          </a:solidFill>
          <a:latin typeface="+mn-lt"/>
          <a:ea typeface="+mn-ea"/>
          <a:cs typeface="+mn-cs"/>
        </a:defRPr>
      </a:lvl1pPr>
      <a:lvl2pPr marL="377825" algn="l" defTabSz="755650" rtl="0" eaLnBrk="1" latinLnBrk="0" hangingPunct="1">
        <a:defRPr sz="1488" kern="1200">
          <a:solidFill>
            <a:schemeClr val="tx1"/>
          </a:solidFill>
          <a:latin typeface="+mn-lt"/>
          <a:ea typeface="+mn-ea"/>
          <a:cs typeface="+mn-cs"/>
        </a:defRPr>
      </a:lvl2pPr>
      <a:lvl3pPr marL="755650" algn="l" defTabSz="755650" rtl="0" eaLnBrk="1" latinLnBrk="0" hangingPunct="1">
        <a:defRPr sz="1488" kern="1200">
          <a:solidFill>
            <a:schemeClr val="tx1"/>
          </a:solidFill>
          <a:latin typeface="+mn-lt"/>
          <a:ea typeface="+mn-ea"/>
          <a:cs typeface="+mn-cs"/>
        </a:defRPr>
      </a:lvl3pPr>
      <a:lvl4pPr marL="1133475" algn="l" defTabSz="755650" rtl="0" eaLnBrk="1" latinLnBrk="0" hangingPunct="1">
        <a:defRPr sz="1488" kern="1200">
          <a:solidFill>
            <a:schemeClr val="tx1"/>
          </a:solidFill>
          <a:latin typeface="+mn-lt"/>
          <a:ea typeface="+mn-ea"/>
          <a:cs typeface="+mn-cs"/>
        </a:defRPr>
      </a:lvl4pPr>
      <a:lvl5pPr marL="1511300" algn="l" defTabSz="755650" rtl="0" eaLnBrk="1" latinLnBrk="0" hangingPunct="1">
        <a:defRPr sz="1488" kern="1200">
          <a:solidFill>
            <a:schemeClr val="tx1"/>
          </a:solidFill>
          <a:latin typeface="+mn-lt"/>
          <a:ea typeface="+mn-ea"/>
          <a:cs typeface="+mn-cs"/>
        </a:defRPr>
      </a:lvl5pPr>
      <a:lvl6pPr marL="1889125" algn="l" defTabSz="755650" rtl="0" eaLnBrk="1" latinLnBrk="0" hangingPunct="1">
        <a:defRPr sz="1488" kern="1200">
          <a:solidFill>
            <a:schemeClr val="tx1"/>
          </a:solidFill>
          <a:latin typeface="+mn-lt"/>
          <a:ea typeface="+mn-ea"/>
          <a:cs typeface="+mn-cs"/>
        </a:defRPr>
      </a:lvl6pPr>
      <a:lvl7pPr marL="2266950" algn="l" defTabSz="755650" rtl="0" eaLnBrk="1" latinLnBrk="0" hangingPunct="1">
        <a:defRPr sz="1488" kern="1200">
          <a:solidFill>
            <a:schemeClr val="tx1"/>
          </a:solidFill>
          <a:latin typeface="+mn-lt"/>
          <a:ea typeface="+mn-ea"/>
          <a:cs typeface="+mn-cs"/>
        </a:defRPr>
      </a:lvl7pPr>
      <a:lvl8pPr marL="2644775" algn="l" defTabSz="755650" rtl="0" eaLnBrk="1" latinLnBrk="0" hangingPunct="1">
        <a:defRPr sz="1488" kern="1200">
          <a:solidFill>
            <a:schemeClr val="tx1"/>
          </a:solidFill>
          <a:latin typeface="+mn-lt"/>
          <a:ea typeface="+mn-ea"/>
          <a:cs typeface="+mn-cs"/>
        </a:defRPr>
      </a:lvl8pPr>
      <a:lvl9pPr marL="3022600" algn="l" defTabSz="755650" rtl="0" eaLnBrk="1" latinLnBrk="0" hangingPunct="1">
        <a:defRPr sz="148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object 9"/>
          <p:cNvSpPr txBox="1"/>
          <p:nvPr/>
        </p:nvSpPr>
        <p:spPr>
          <a:xfrm>
            <a:off x="610642" y="6412155"/>
            <a:ext cx="1084793" cy="179536"/>
          </a:xfrm>
          <a:prstGeom prst="rect">
            <a:avLst/>
          </a:prstGeom>
        </p:spPr>
        <p:txBody>
          <a:bodyPr vert="horz" wrap="square" lIns="0" tIns="0" rIns="0" bIns="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a:lnSpc>
                <a:spcPts val="1401"/>
              </a:lnSpc>
              <a:spcBef>
                <a:spcPct val="0"/>
              </a:spcBef>
              <a:spcAft>
                <a:spcPct val="0"/>
              </a:spcAft>
            </a:pPr>
            <a:r>
              <a:rPr sz="1400" spc="85">
                <a:solidFill>
                  <a:srgbClr val="FFFFFF"/>
                </a:solidFill>
                <a:latin typeface="Arial" panose="020B0604020202020204" pitchFamily="34" charset="0"/>
                <a:cs typeface="Arial" panose="020B0604020202020204" pitchFamily="34" charset="0"/>
              </a:rPr>
              <a:t>产品描述：</a:t>
            </a:r>
          </a:p>
        </p:txBody>
      </p:sp>
      <p:sp>
        <p:nvSpPr>
          <p:cNvPr id="27" name="object 6"/>
          <p:cNvSpPr txBox="1"/>
          <p:nvPr/>
        </p:nvSpPr>
        <p:spPr>
          <a:xfrm>
            <a:off x="675364" y="6406433"/>
            <a:ext cx="1010375" cy="179536"/>
          </a:xfrm>
          <a:prstGeom prst="rect">
            <a:avLst/>
          </a:prstGeom>
        </p:spPr>
        <p:txBody>
          <a:bodyPr vert="horz" wrap="squar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401"/>
              </a:lnSpc>
              <a:spcBef>
                <a:spcPct val="0"/>
              </a:spcBef>
              <a:spcAft>
                <a:spcPct val="0"/>
              </a:spcAft>
            </a:pPr>
            <a:r>
              <a:rPr lang="zh-CN" altLang="en-US" sz="1400" b="1" spc="85" dirty="0">
                <a:solidFill>
                  <a:srgbClr val="FFFFFF"/>
                </a:solidFill>
                <a:latin typeface="Arial" panose="020B0604020202020204" pitchFamily="34" charset="0"/>
                <a:ea typeface="微软雅黑" panose="020B0503020204020204" pitchFamily="34" charset="-122"/>
                <a:cs typeface="Arial" panose="020B0604020202020204" pitchFamily="34" charset="0"/>
              </a:rPr>
              <a:t>产品描述</a:t>
            </a:r>
            <a:r>
              <a:rPr sz="1400" b="1" spc="113" dirty="0">
                <a:solidFill>
                  <a:srgbClr val="FFFFFF"/>
                </a:solidFill>
                <a:latin typeface="Arial" panose="020B0604020202020204" pitchFamily="34" charset="0"/>
                <a:ea typeface="微软雅黑" panose="020B0503020204020204" pitchFamily="34" charset="-122"/>
                <a:cs typeface="Arial" panose="020B0604020202020204" pitchFamily="34" charset="0"/>
              </a:rPr>
              <a:t>:</a:t>
            </a:r>
          </a:p>
        </p:txBody>
      </p:sp>
      <p:sp>
        <p:nvSpPr>
          <p:cNvPr id="32" name="object 14"/>
          <p:cNvSpPr txBox="1"/>
          <p:nvPr/>
        </p:nvSpPr>
        <p:spPr>
          <a:xfrm>
            <a:off x="675364" y="6780634"/>
            <a:ext cx="6559270" cy="2031325"/>
          </a:xfrm>
          <a:prstGeom prst="rect">
            <a:avLst/>
          </a:prstGeom>
        </p:spPr>
        <p:txBody>
          <a:bodyPr vert="horz" wrap="square" lIns="0" tIns="0" rIns="0" bIns="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71450" indent="-171450">
              <a:lnSpc>
                <a:spcPct val="150000"/>
              </a:lnSpc>
              <a:spcBef>
                <a:spcPct val="0"/>
              </a:spcBef>
              <a:spcAft>
                <a:spcPct val="0"/>
              </a:spcAft>
              <a:buFont typeface="Wingdings" panose="05000000000000000000" pitchFamily="2" charset="2"/>
              <a:buChar char="l"/>
            </a:pPr>
            <a:endParaRPr lang="en-US" altLang="zh-CN" sz="1100" dirty="0" smtClean="0">
              <a:latin typeface="Arial" panose="020B0604020202020204" pitchFamily="34" charset="0"/>
              <a:ea typeface="微软雅黑" panose="020B0503020204020204" pitchFamily="34" charset="-122"/>
            </a:endParaRPr>
          </a:p>
          <a:p>
            <a:pPr marL="171450" indent="-171450">
              <a:lnSpc>
                <a:spcPct val="150000"/>
              </a:lnSpc>
              <a:spcBef>
                <a:spcPct val="0"/>
              </a:spcBef>
              <a:spcAft>
                <a:spcPct val="0"/>
              </a:spcAft>
              <a:buFont typeface="Wingdings" panose="05000000000000000000" pitchFamily="2" charset="2"/>
              <a:buChar char="l"/>
            </a:pPr>
            <a:endParaRPr lang="en-US" altLang="zh-CN" sz="1100" dirty="0">
              <a:latin typeface="Arial" panose="020B0604020202020204" pitchFamily="34" charset="0"/>
              <a:ea typeface="微软雅黑" panose="020B0503020204020204" pitchFamily="34" charset="-122"/>
            </a:endParaRPr>
          </a:p>
          <a:p>
            <a:pPr marL="171450" indent="-171450">
              <a:lnSpc>
                <a:spcPct val="150000"/>
              </a:lnSpc>
              <a:spcBef>
                <a:spcPct val="0"/>
              </a:spcBef>
              <a:spcAft>
                <a:spcPct val="0"/>
              </a:spcAft>
              <a:buFont typeface="Wingdings" panose="05000000000000000000" pitchFamily="2" charset="2"/>
              <a:buChar char="l"/>
            </a:pPr>
            <a:endParaRPr lang="en-US" altLang="zh-CN" sz="1100" dirty="0" smtClean="0">
              <a:latin typeface="Arial" panose="020B0604020202020204" pitchFamily="34" charset="0"/>
              <a:ea typeface="微软雅黑" panose="020B0503020204020204" pitchFamily="34" charset="-122"/>
            </a:endParaRPr>
          </a:p>
          <a:p>
            <a:pPr marL="171450" indent="-171450">
              <a:lnSpc>
                <a:spcPct val="150000"/>
              </a:lnSpc>
              <a:spcBef>
                <a:spcPct val="0"/>
              </a:spcBef>
              <a:spcAft>
                <a:spcPct val="0"/>
              </a:spcAft>
              <a:buFont typeface="Wingdings" panose="05000000000000000000" pitchFamily="2" charset="2"/>
              <a:buChar char="l"/>
            </a:pPr>
            <a:endParaRPr lang="en-US" altLang="zh-CN" sz="1100" dirty="0">
              <a:latin typeface="Arial" panose="020B0604020202020204" pitchFamily="34" charset="0"/>
              <a:ea typeface="微软雅黑" panose="020B0503020204020204" pitchFamily="34" charset="-122"/>
            </a:endParaRPr>
          </a:p>
          <a:p>
            <a:pPr marL="171450" indent="-171450">
              <a:lnSpc>
                <a:spcPct val="150000"/>
              </a:lnSpc>
              <a:spcBef>
                <a:spcPct val="0"/>
              </a:spcBef>
              <a:spcAft>
                <a:spcPct val="0"/>
              </a:spcAft>
              <a:buFont typeface="Wingdings" panose="05000000000000000000" pitchFamily="2" charset="2"/>
              <a:buChar char="l"/>
            </a:pPr>
            <a:endParaRPr lang="en-US" altLang="zh-CN" sz="1100" dirty="0" smtClean="0">
              <a:latin typeface="Arial" panose="020B0604020202020204" pitchFamily="34" charset="0"/>
              <a:ea typeface="微软雅黑" panose="020B0503020204020204" pitchFamily="34" charset="-122"/>
            </a:endParaRPr>
          </a:p>
          <a:p>
            <a:pPr marL="171450" indent="-171450">
              <a:lnSpc>
                <a:spcPct val="150000"/>
              </a:lnSpc>
              <a:spcBef>
                <a:spcPct val="0"/>
              </a:spcBef>
              <a:spcAft>
                <a:spcPct val="0"/>
              </a:spcAft>
              <a:buFont typeface="Wingdings" panose="05000000000000000000" pitchFamily="2" charset="2"/>
              <a:buChar char="l"/>
            </a:pPr>
            <a:endParaRPr lang="en-US" altLang="zh-CN" sz="1100" dirty="0">
              <a:latin typeface="Arial" panose="020B0604020202020204" pitchFamily="34" charset="0"/>
              <a:ea typeface="微软雅黑" panose="020B0503020204020204" pitchFamily="34" charset="-122"/>
            </a:endParaRPr>
          </a:p>
          <a:p>
            <a:pPr marL="171450" indent="-171450">
              <a:lnSpc>
                <a:spcPct val="150000"/>
              </a:lnSpc>
              <a:spcBef>
                <a:spcPct val="0"/>
              </a:spcBef>
              <a:spcAft>
                <a:spcPct val="0"/>
              </a:spcAft>
              <a:buFont typeface="Wingdings" panose="05000000000000000000" pitchFamily="2" charset="2"/>
              <a:buChar char="l"/>
            </a:pPr>
            <a:endParaRPr lang="en-US" altLang="zh-CN" sz="1100" dirty="0" smtClean="0">
              <a:latin typeface="Arial" panose="020B0604020202020204" pitchFamily="34" charset="0"/>
              <a:ea typeface="微软雅黑" panose="020B0503020204020204" pitchFamily="34" charset="-122"/>
            </a:endParaRPr>
          </a:p>
          <a:p>
            <a:pPr marL="171450" indent="-171450">
              <a:lnSpc>
                <a:spcPct val="150000"/>
              </a:lnSpc>
              <a:spcBef>
                <a:spcPct val="0"/>
              </a:spcBef>
              <a:spcAft>
                <a:spcPct val="0"/>
              </a:spcAft>
              <a:buFont typeface="Wingdings" panose="05000000000000000000" pitchFamily="2" charset="2"/>
              <a:buChar char="l"/>
            </a:pPr>
            <a:endParaRPr lang="en-US" altLang="zh-CN" sz="1100" dirty="0" smtClean="0">
              <a:latin typeface="Arial" panose="020B0604020202020204" pitchFamily="34" charset="0"/>
              <a:ea typeface="微软雅黑" panose="020B0503020204020204" pitchFamily="34" charset="-122"/>
            </a:endParaRPr>
          </a:p>
        </p:txBody>
      </p:sp>
      <p:sp>
        <p:nvSpPr>
          <p:cNvPr id="37" name="对角圆角矩形 36"/>
          <p:cNvSpPr/>
          <p:nvPr/>
        </p:nvSpPr>
        <p:spPr>
          <a:xfrm flipH="1">
            <a:off x="675364" y="5484490"/>
            <a:ext cx="1512000" cy="357190"/>
          </a:xfrm>
          <a:prstGeom prst="round2DiagRect">
            <a:avLst>
              <a:gd name="adj1" fmla="val 0"/>
              <a:gd name="adj2" fmla="val 50000"/>
            </a:avLst>
          </a:prstGeom>
          <a:solidFill>
            <a:srgbClr val="2350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smtClean="0">
                <a:solidFill>
                  <a:schemeClr val="bg1"/>
                </a:solidFill>
                <a:latin typeface="Arial" panose="020B0604020202020204" pitchFamily="34" charset="0"/>
                <a:cs typeface="Arial" panose="020B0604020202020204" pitchFamily="34" charset="0"/>
              </a:rPr>
              <a:t>Features</a:t>
            </a:r>
            <a:endParaRPr lang="zh-CN" altLang="en-US" sz="1600" b="1" dirty="0">
              <a:solidFill>
                <a:schemeClr val="bg1"/>
              </a:solidFill>
              <a:latin typeface="Arial" panose="020B0604020202020204" pitchFamily="34" charset="0"/>
              <a:cs typeface="Arial" panose="020B0604020202020204" pitchFamily="34" charset="0"/>
            </a:endParaRPr>
          </a:p>
        </p:txBody>
      </p:sp>
      <p:sp>
        <p:nvSpPr>
          <p:cNvPr id="18" name="object 5">
            <a:extLst>
              <a:ext uri="{FF2B5EF4-FFF2-40B4-BE49-F238E27FC236}">
                <a16:creationId xmlns:a16="http://schemas.microsoft.com/office/drawing/2014/main" id="{6280CE6A-BF89-4989-A7B2-07DB7D708FB7}"/>
              </a:ext>
            </a:extLst>
          </p:cNvPr>
          <p:cNvSpPr txBox="1"/>
          <p:nvPr/>
        </p:nvSpPr>
        <p:spPr>
          <a:xfrm>
            <a:off x="610642" y="2083430"/>
            <a:ext cx="6342142" cy="397545"/>
          </a:xfrm>
          <a:prstGeom prst="rect">
            <a:avLst/>
          </a:prstGeom>
        </p:spPr>
        <p:txBody>
          <a:bodyPr vert="horz" wrap="squar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3088"/>
              </a:lnSpc>
              <a:spcBef>
                <a:spcPct val="0"/>
              </a:spcBef>
              <a:spcAft>
                <a:spcPct val="0"/>
              </a:spcAft>
            </a:pPr>
            <a:r>
              <a:rPr lang="en-US" altLang="zh-CN" sz="4000" b="1" spc="-31" dirty="0" err="1" smtClean="0">
                <a:solidFill>
                  <a:srgbClr val="235078"/>
                </a:solidFill>
                <a:latin typeface="Arial" panose="020B0604020202020204" pitchFamily="34" charset="0"/>
                <a:ea typeface="微软雅黑" pitchFamily="34" charset="-122"/>
              </a:rPr>
              <a:t>EssentialⅠ</a:t>
            </a:r>
            <a:r>
              <a:rPr lang="en-US" altLang="zh-CN" sz="4000" b="1" spc="-31" dirty="0" smtClean="0">
                <a:solidFill>
                  <a:srgbClr val="235078"/>
                </a:solidFill>
                <a:latin typeface="Arial" panose="020B0604020202020204" pitchFamily="34" charset="0"/>
                <a:ea typeface="微软雅黑" pitchFamily="34" charset="-122"/>
              </a:rPr>
              <a:t> Flood Light</a:t>
            </a:r>
            <a:endParaRPr sz="4000" b="1" spc="-31" dirty="0">
              <a:solidFill>
                <a:srgbClr val="235078"/>
              </a:solidFill>
              <a:latin typeface="Arial" panose="020B0604020202020204" pitchFamily="34" charset="0"/>
              <a:ea typeface="微软雅黑" pitchFamily="34" charset="-122"/>
              <a:cs typeface="Arial" panose="020B0604020202020204" pitchFamily="34" charset="0"/>
            </a:endParaRPr>
          </a:p>
        </p:txBody>
      </p:sp>
      <p:sp>
        <p:nvSpPr>
          <p:cNvPr id="17" name="圆角矩形 16"/>
          <p:cNvSpPr/>
          <p:nvPr/>
        </p:nvSpPr>
        <p:spPr>
          <a:xfrm>
            <a:off x="675364" y="2537884"/>
            <a:ext cx="6277421" cy="2745092"/>
          </a:xfrm>
          <a:prstGeom prst="roundRect">
            <a:avLst>
              <a:gd name="adj" fmla="val 12577"/>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610642" y="5881338"/>
            <a:ext cx="6342143" cy="3243196"/>
          </a:xfrm>
          <a:prstGeom prst="rect">
            <a:avLst/>
          </a:prstGeom>
        </p:spPr>
        <p:txBody>
          <a:bodyPr wrap="square">
            <a:spAutoFit/>
          </a:bodyPr>
          <a:lstStyle/>
          <a:p>
            <a:pPr marL="171450" indent="-171450" defTabSz="755650">
              <a:lnSpc>
                <a:spcPct val="150000"/>
              </a:lnSpc>
              <a:buFont typeface="Wingdings" panose="05000000000000000000" pitchFamily="2" charset="2"/>
              <a:buChar char="l"/>
              <a:defRPr/>
            </a:pPr>
            <a:r>
              <a:rPr lang="en-US" altLang="zh-CN" sz="1050" b="1" dirty="0" smtClean="0">
                <a:latin typeface="Arial" panose="020B0604020202020204" pitchFamily="34" charset="0"/>
                <a:ea typeface="微软雅黑" panose="020B0503020204020204" pitchFamily="34" charset="-122"/>
              </a:rPr>
              <a:t>High </a:t>
            </a:r>
            <a:r>
              <a:rPr lang="en-US" altLang="zh-CN" sz="1050" b="1" dirty="0">
                <a:latin typeface="Arial" panose="020B0604020202020204" pitchFamily="34" charset="0"/>
                <a:ea typeface="微软雅黑" panose="020B0503020204020204" pitchFamily="34" charset="-122"/>
              </a:rPr>
              <a:t>Efficient components, Authentic materials</a:t>
            </a:r>
          </a:p>
          <a:p>
            <a:pPr defTabSz="755650">
              <a:lnSpc>
                <a:spcPct val="150000"/>
              </a:lnSpc>
              <a:defRPr/>
            </a:pPr>
            <a:r>
              <a:rPr lang="en-US" altLang="zh-CN" sz="1050" dirty="0" smtClean="0">
                <a:latin typeface="Arial" panose="020B0604020202020204" pitchFamily="34" charset="0"/>
                <a:ea typeface="微软雅黑" panose="020B0503020204020204" pitchFamily="34" charset="-122"/>
              </a:rPr>
              <a:t>   - </a:t>
            </a:r>
            <a:r>
              <a:rPr lang="en-US" altLang="zh-CN" sz="1050" dirty="0" err="1">
                <a:latin typeface="Arial" panose="020B0604020202020204" pitchFamily="34" charset="0"/>
                <a:ea typeface="微软雅黑" panose="020B0503020204020204" pitchFamily="34" charset="-122"/>
              </a:rPr>
              <a:t>LiFePO</a:t>
            </a:r>
            <a:r>
              <a:rPr lang="en-US" altLang="zh-CN" sz="1050" dirty="0">
                <a:latin typeface="Arial" panose="020B0604020202020204" pitchFamily="34" charset="0"/>
                <a:ea typeface="微软雅黑" panose="020B0503020204020204" pitchFamily="34" charset="-122"/>
              </a:rPr>
              <a:t>₄ battery, safe and reliable</a:t>
            </a:r>
          </a:p>
          <a:p>
            <a:pPr defTabSz="755650">
              <a:lnSpc>
                <a:spcPct val="150000"/>
              </a:lnSpc>
              <a:defRPr/>
            </a:pPr>
            <a:r>
              <a:rPr lang="en-US" altLang="zh-CN" sz="1050" dirty="0" smtClean="0">
                <a:latin typeface="Arial" panose="020B0604020202020204" pitchFamily="34" charset="0"/>
                <a:ea typeface="微软雅黑" panose="020B0503020204020204" pitchFamily="34" charset="-122"/>
              </a:rPr>
              <a:t>   - </a:t>
            </a:r>
            <a:r>
              <a:rPr lang="en-US" altLang="zh-CN" sz="1050" dirty="0">
                <a:latin typeface="Arial" panose="020B0604020202020204" pitchFamily="34" charset="0"/>
                <a:ea typeface="微软雅黑" panose="020B0503020204020204" pitchFamily="34" charset="-122"/>
              </a:rPr>
              <a:t>High quality Polycrystalline solar panel </a:t>
            </a:r>
          </a:p>
          <a:p>
            <a:pPr defTabSz="755650">
              <a:lnSpc>
                <a:spcPct val="150000"/>
              </a:lnSpc>
              <a:defRPr/>
            </a:pPr>
            <a:r>
              <a:rPr lang="en-US" altLang="zh-CN" sz="1050" dirty="0" smtClean="0">
                <a:latin typeface="Arial" panose="020B0604020202020204" pitchFamily="34" charset="0"/>
                <a:ea typeface="微软雅黑" panose="020B0503020204020204" pitchFamily="34" charset="-122"/>
              </a:rPr>
              <a:t>   - </a:t>
            </a:r>
            <a:r>
              <a:rPr lang="en-US" altLang="zh-CN" sz="1050" dirty="0">
                <a:latin typeface="Arial" panose="020B0604020202020204" pitchFamily="34" charset="0"/>
                <a:ea typeface="微软雅黑" panose="020B0503020204020204" pitchFamily="34" charset="-122"/>
              </a:rPr>
              <a:t>Die-casting aluminum housing, robust and durable </a:t>
            </a:r>
          </a:p>
          <a:p>
            <a:pPr defTabSz="755650">
              <a:lnSpc>
                <a:spcPct val="150000"/>
              </a:lnSpc>
              <a:defRPr/>
            </a:pPr>
            <a:r>
              <a:rPr lang="en-US" altLang="zh-CN" sz="1050" dirty="0" smtClean="0">
                <a:latin typeface="Arial" panose="020B0604020202020204" pitchFamily="34" charset="0"/>
                <a:ea typeface="微软雅黑" panose="020B0503020204020204" pitchFamily="34" charset="-122"/>
              </a:rPr>
              <a:t>   -  </a:t>
            </a:r>
            <a:r>
              <a:rPr lang="en-US" altLang="zh-CN" sz="1050" dirty="0">
                <a:latin typeface="Arial" panose="020B0604020202020204" pitchFamily="34" charset="0"/>
                <a:ea typeface="微软雅黑" panose="020B0503020204020204" pitchFamily="34" charset="-122"/>
              </a:rPr>
              <a:t>Protection grade is IP65 </a:t>
            </a:r>
          </a:p>
          <a:p>
            <a:pPr marL="171450" indent="-171450" defTabSz="755650">
              <a:lnSpc>
                <a:spcPct val="150000"/>
              </a:lnSpc>
              <a:buFont typeface="Wingdings" panose="05000000000000000000" pitchFamily="2" charset="2"/>
              <a:buChar char="l"/>
              <a:defRPr/>
            </a:pPr>
            <a:r>
              <a:rPr lang="en-US" altLang="zh-CN" sz="1050" b="1" dirty="0">
                <a:latin typeface="Arial" panose="020B0604020202020204" pitchFamily="34" charset="0"/>
                <a:ea typeface="微软雅黑" panose="020B0503020204020204" pitchFamily="34" charset="-122"/>
              </a:rPr>
              <a:t>Professional light distribution, Full nominal</a:t>
            </a:r>
          </a:p>
          <a:p>
            <a:pPr lvl="0" defTabSz="755650">
              <a:lnSpc>
                <a:spcPct val="150000"/>
              </a:lnSpc>
              <a:defRPr/>
            </a:pPr>
            <a:r>
              <a:rPr lang="en-US" altLang="zh-CN" sz="1050" dirty="0" smtClean="0">
                <a:latin typeface="Arial" panose="020B0604020202020204" pitchFamily="34" charset="0"/>
                <a:ea typeface="微软雅黑" panose="020B0503020204020204" pitchFamily="34" charset="-122"/>
              </a:rPr>
              <a:t>   - </a:t>
            </a:r>
            <a:r>
              <a:rPr lang="en-US" altLang="zh-CN" sz="1050" dirty="0">
                <a:latin typeface="Arial" panose="020B0604020202020204" pitchFamily="34" charset="0"/>
                <a:ea typeface="微软雅黑" panose="020B0503020204020204" pitchFamily="34" charset="-122"/>
              </a:rPr>
              <a:t>Highly efficient with 160lm/W</a:t>
            </a:r>
          </a:p>
          <a:p>
            <a:pPr defTabSz="755650">
              <a:lnSpc>
                <a:spcPct val="150000"/>
              </a:lnSpc>
              <a:defRPr/>
            </a:pPr>
            <a:r>
              <a:rPr lang="en-US" altLang="zh-CN" sz="1050" dirty="0" smtClean="0">
                <a:latin typeface="Arial" panose="020B0604020202020204" pitchFamily="34" charset="0"/>
                <a:ea typeface="微软雅黑" panose="020B0503020204020204" pitchFamily="34" charset="-122"/>
              </a:rPr>
              <a:t>   - </a:t>
            </a:r>
            <a:r>
              <a:rPr lang="en-US" altLang="zh-CN" sz="1050" dirty="0">
                <a:latin typeface="Arial" panose="020B0604020202020204" pitchFamily="34" charset="0"/>
                <a:ea typeface="微软雅黑" panose="020B0503020204020204" pitchFamily="34" charset="-122"/>
              </a:rPr>
              <a:t>Lumen packages from 1500lm to 3000lm</a:t>
            </a:r>
          </a:p>
          <a:p>
            <a:pPr marL="171450" indent="-171450" defTabSz="755650">
              <a:lnSpc>
                <a:spcPct val="150000"/>
              </a:lnSpc>
              <a:buFont typeface="Wingdings" panose="05000000000000000000" pitchFamily="2" charset="2"/>
              <a:buChar char="l"/>
              <a:defRPr/>
            </a:pPr>
            <a:r>
              <a:rPr lang="en-US" altLang="zh-CN" sz="1050" b="1" dirty="0" smtClean="0">
                <a:latin typeface="Arial" panose="020B0604020202020204" pitchFamily="34" charset="0"/>
                <a:ea typeface="微软雅黑" panose="020B0503020204020204" pitchFamily="34" charset="-122"/>
              </a:rPr>
              <a:t>Intelligent </a:t>
            </a:r>
            <a:r>
              <a:rPr lang="en-US" altLang="zh-CN" sz="1050" b="1" dirty="0">
                <a:latin typeface="Arial" panose="020B0604020202020204" pitchFamily="34" charset="0"/>
                <a:ea typeface="微软雅黑" panose="020B0503020204020204" pitchFamily="34" charset="-122"/>
              </a:rPr>
              <a:t>dimming, High brightness and long battery life</a:t>
            </a:r>
          </a:p>
          <a:p>
            <a:pPr defTabSz="755650">
              <a:lnSpc>
                <a:spcPct val="150000"/>
              </a:lnSpc>
              <a:defRPr/>
            </a:pPr>
            <a:r>
              <a:rPr lang="en-US" altLang="zh-CN" sz="1050" dirty="0" smtClean="0">
                <a:latin typeface="Arial" panose="020B0604020202020204" pitchFamily="34" charset="0"/>
                <a:ea typeface="微软雅黑" panose="020B0503020204020204" pitchFamily="34" charset="-122"/>
              </a:rPr>
              <a:t>   - </a:t>
            </a:r>
            <a:r>
              <a:rPr lang="en-US" altLang="zh-CN" sz="1050" dirty="0">
                <a:latin typeface="Arial" panose="020B0604020202020204" pitchFamily="34" charset="0"/>
                <a:ea typeface="微软雅黑" panose="020B0503020204020204" pitchFamily="34" charset="-122"/>
              </a:rPr>
              <a:t>Intelligent charge and discharge management, 365 day light</a:t>
            </a:r>
          </a:p>
          <a:p>
            <a:pPr defTabSz="755650">
              <a:lnSpc>
                <a:spcPct val="150000"/>
              </a:lnSpc>
              <a:defRPr/>
            </a:pPr>
            <a:r>
              <a:rPr lang="en-US" altLang="zh-CN" sz="1050" dirty="0" smtClean="0">
                <a:latin typeface="Arial" panose="020B0604020202020204" pitchFamily="34" charset="0"/>
                <a:ea typeface="微软雅黑" panose="020B0503020204020204" pitchFamily="34" charset="-122"/>
              </a:rPr>
              <a:t>   - </a:t>
            </a:r>
            <a:r>
              <a:rPr lang="en-US" altLang="zh-CN" sz="1050" dirty="0">
                <a:latin typeface="Arial" panose="020B0604020202020204" pitchFamily="34" charset="0"/>
                <a:ea typeface="微软雅黑" panose="020B0503020204020204" pitchFamily="34" charset="-122"/>
              </a:rPr>
              <a:t>The working mode can be reconfigured through the remote control</a:t>
            </a:r>
          </a:p>
          <a:p>
            <a:pPr defTabSz="755650">
              <a:lnSpc>
                <a:spcPct val="150000"/>
              </a:lnSpc>
              <a:defRPr/>
            </a:pPr>
            <a:r>
              <a:rPr lang="en-US" altLang="zh-CN" sz="1050" dirty="0" smtClean="0">
                <a:latin typeface="Arial" panose="020B0604020202020204" pitchFamily="34" charset="0"/>
                <a:ea typeface="微软雅黑" panose="020B0503020204020204" pitchFamily="34" charset="-122"/>
              </a:rPr>
              <a:t>   - </a:t>
            </a:r>
            <a:r>
              <a:rPr lang="en-US" altLang="zh-CN" sz="1050" dirty="0">
                <a:latin typeface="Arial" panose="020B0604020202020204" pitchFamily="34" charset="0"/>
                <a:ea typeface="微软雅黑" panose="020B0503020204020204" pitchFamily="34" charset="-122"/>
              </a:rPr>
              <a:t>3 years warranty</a:t>
            </a:r>
          </a:p>
          <a:p>
            <a:pPr marL="171450" indent="-171450" defTabSz="755650">
              <a:lnSpc>
                <a:spcPct val="150000"/>
              </a:lnSpc>
              <a:buFont typeface="Wingdings" panose="05000000000000000000" pitchFamily="2" charset="2"/>
              <a:buChar char="l"/>
              <a:defRPr/>
            </a:pPr>
            <a:endParaRPr lang="en-US" altLang="zh-CN" sz="1050" dirty="0" smtClean="0">
              <a:latin typeface="Arial" panose="020B0604020202020204" pitchFamily="34" charset="0"/>
              <a:ea typeface="微软雅黑" panose="020B0503020204020204" pitchFamily="34" charset="-122"/>
            </a:endParaRPr>
          </a:p>
        </p:txBody>
      </p:sp>
      <p:pic>
        <p:nvPicPr>
          <p:cNvPr id="12" name="图片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34034" y="2583280"/>
            <a:ext cx="1528445" cy="2654300"/>
          </a:xfrm>
          <a:prstGeom prst="rect">
            <a:avLst/>
          </a:prstGeom>
        </p:spPr>
      </p:pic>
      <p:pic>
        <p:nvPicPr>
          <p:cNvPr id="13" name="图片 12" descr="C:\Users\zengdingwen\Documents\KeyShot 10\Renderings\200投光灯.182.png"/>
          <p:cNvPicPr>
            <a:picLocks noChangeAspect="1"/>
          </p:cNvPicPr>
          <p:nvPr/>
        </p:nvPicPr>
        <p:blipFill rotWithShape="1">
          <a:blip r:embed="rId4" cstate="print">
            <a:extLst>
              <a:ext uri="{28A0092B-C50C-407E-A947-70E740481C1C}">
                <a14:useLocalDpi xmlns:a14="http://schemas.microsoft.com/office/drawing/2010/main" val="0"/>
              </a:ext>
            </a:extLst>
          </a:blip>
          <a:srcRect l="10704" t="-1059" r="8095" b="1"/>
          <a:stretch/>
        </p:blipFill>
        <p:spPr bwMode="auto">
          <a:xfrm>
            <a:off x="3831049" y="3380271"/>
            <a:ext cx="1901876" cy="1650596"/>
          </a:xfrm>
          <a:prstGeom prst="rect">
            <a:avLst/>
          </a:prstGeom>
          <a:noFill/>
          <a:ln>
            <a:noFill/>
          </a:ln>
          <a:extLst>
            <a:ext uri="{53640926-AAD7-44D8-BBD7-CCE9431645EC}">
              <a14:shadowObscured xmlns:a14="http://schemas.microsoft.com/office/drawing/2010/main"/>
            </a:ext>
          </a:extLst>
        </p:spPr>
      </p:pic>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对角圆角矩形 24"/>
          <p:cNvSpPr/>
          <p:nvPr/>
        </p:nvSpPr>
        <p:spPr>
          <a:xfrm flipH="1">
            <a:off x="320965" y="1019994"/>
            <a:ext cx="2520000" cy="306000"/>
          </a:xfrm>
          <a:prstGeom prst="round2DiagRect">
            <a:avLst>
              <a:gd name="adj1" fmla="val 0"/>
              <a:gd name="adj2" fmla="val 50000"/>
            </a:avLst>
          </a:prstGeom>
          <a:solidFill>
            <a:srgbClr val="2350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a:solidFill>
                  <a:schemeClr val="bg1"/>
                </a:solidFill>
                <a:latin typeface="Arial" panose="020B0604020202020204" pitchFamily="34" charset="0"/>
                <a:cs typeface="Arial" panose="020B0604020202020204" pitchFamily="34" charset="0"/>
              </a:rPr>
              <a:t>Product Parameters:</a:t>
            </a:r>
            <a:endParaRPr lang="zh-CN" altLang="en-US" sz="1600" b="1" dirty="0">
              <a:solidFill>
                <a:schemeClr val="bg1"/>
              </a:solidFill>
              <a:latin typeface="Arial" panose="020B0604020202020204" pitchFamily="34" charset="0"/>
              <a:cs typeface="Arial" panose="020B0604020202020204" pitchFamily="34" charset="0"/>
            </a:endParaRPr>
          </a:p>
        </p:txBody>
      </p:sp>
      <p:graphicFrame>
        <p:nvGraphicFramePr>
          <p:cNvPr id="12" name="表格 11"/>
          <p:cNvGraphicFramePr>
            <a:graphicFrameLocks noGrp="1"/>
          </p:cNvGraphicFramePr>
          <p:nvPr>
            <p:extLst>
              <p:ext uri="{D42A27DB-BD31-4B8C-83A1-F6EECF244321}">
                <p14:modId xmlns:p14="http://schemas.microsoft.com/office/powerpoint/2010/main" val="2808208350"/>
              </p:ext>
            </p:extLst>
          </p:nvPr>
        </p:nvGraphicFramePr>
        <p:xfrm>
          <a:off x="320965" y="1452042"/>
          <a:ext cx="6769653" cy="7212919"/>
        </p:xfrm>
        <a:graphic>
          <a:graphicData uri="http://schemas.openxmlformats.org/drawingml/2006/table">
            <a:tbl>
              <a:tblPr firstRow="1" bandRow="1">
                <a:tableStyleId>{5C22544A-7EE6-4342-B048-85BDC9FD1C3A}</a:tableStyleId>
              </a:tblPr>
              <a:tblGrid>
                <a:gridCol w="1993699">
                  <a:extLst>
                    <a:ext uri="{9D8B030D-6E8A-4147-A177-3AD203B41FA5}">
                      <a16:colId xmlns:a16="http://schemas.microsoft.com/office/drawing/2014/main" val="20000"/>
                    </a:ext>
                  </a:extLst>
                </a:gridCol>
                <a:gridCol w="1591984">
                  <a:extLst>
                    <a:ext uri="{9D8B030D-6E8A-4147-A177-3AD203B41FA5}">
                      <a16:colId xmlns:a16="http://schemas.microsoft.com/office/drawing/2014/main" val="20001"/>
                    </a:ext>
                  </a:extLst>
                </a:gridCol>
                <a:gridCol w="1591984">
                  <a:extLst>
                    <a:ext uri="{9D8B030D-6E8A-4147-A177-3AD203B41FA5}">
                      <a16:colId xmlns:a16="http://schemas.microsoft.com/office/drawing/2014/main" val="20002"/>
                    </a:ext>
                  </a:extLst>
                </a:gridCol>
                <a:gridCol w="1591986">
                  <a:extLst>
                    <a:ext uri="{9D8B030D-6E8A-4147-A177-3AD203B41FA5}">
                      <a16:colId xmlns:a16="http://schemas.microsoft.com/office/drawing/2014/main" val="4002574921"/>
                    </a:ext>
                  </a:extLst>
                </a:gridCol>
              </a:tblGrid>
              <a:tr h="298059">
                <a:tc>
                  <a:txBody>
                    <a:bodyPr/>
                    <a:lstStyle/>
                    <a:p>
                      <a:pPr indent="0" algn="ctr">
                        <a:lnSpc>
                          <a:spcPct val="100000"/>
                        </a:lnSpc>
                      </a:pPr>
                      <a:r>
                        <a:rPr lang="en-US" altLang="zh-CN" sz="800" dirty="0">
                          <a:solidFill>
                            <a:schemeClr val="bg1"/>
                          </a:solidFill>
                          <a:latin typeface="Arial" panose="020B0604020202020204" pitchFamily="34" charset="0"/>
                          <a:ea typeface="微软雅黑" panose="020B0503020204020204" pitchFamily="34" charset="-122"/>
                          <a:cs typeface="Arial" panose="020B0604020202020204" pitchFamily="34" charset="0"/>
                        </a:rPr>
                        <a:t>Product</a:t>
                      </a:r>
                      <a:r>
                        <a:rPr lang="en-US" altLang="zh-CN" sz="800" baseline="0" dirty="0">
                          <a:solidFill>
                            <a:schemeClr val="bg1"/>
                          </a:solidFill>
                          <a:latin typeface="Arial" panose="020B0604020202020204" pitchFamily="34" charset="0"/>
                          <a:ea typeface="微软雅黑" panose="020B0503020204020204" pitchFamily="34" charset="-122"/>
                          <a:cs typeface="Arial" panose="020B0604020202020204" pitchFamily="34" charset="0"/>
                        </a:rPr>
                        <a:t> </a:t>
                      </a:r>
                      <a:r>
                        <a:rPr lang="en-US" altLang="zh-CN" sz="800" dirty="0">
                          <a:solidFill>
                            <a:schemeClr val="bg1"/>
                          </a:solidFill>
                          <a:latin typeface="Arial" panose="020B0604020202020204" pitchFamily="34" charset="0"/>
                          <a:ea typeface="微软雅黑" panose="020B0503020204020204" pitchFamily="34" charset="-122"/>
                          <a:cs typeface="Arial" panose="020B0604020202020204" pitchFamily="34" charset="0"/>
                        </a:rPr>
                        <a:t>Model</a:t>
                      </a:r>
                      <a:endParaRPr lang="zh-CN" altLang="en-US" sz="8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235078"/>
                    </a:solidFill>
                  </a:tcPr>
                </a:tc>
                <a:tc>
                  <a:txBody>
                    <a:bodyPr/>
                    <a:lstStyle/>
                    <a:p>
                      <a:pPr marR="63500" indent="0" algn="ctr">
                        <a:lnSpc>
                          <a:spcPct val="100000"/>
                        </a:lnSpc>
                        <a:spcAft>
                          <a:spcPts val="0"/>
                        </a:spcAft>
                      </a:pPr>
                      <a:r>
                        <a:rPr lang="en-US" sz="800" b="1" kern="1200" dirty="0" smtClean="0">
                          <a:solidFill>
                            <a:schemeClr val="bg1"/>
                          </a:solidFill>
                          <a:latin typeface="Arial" panose="020B0604020202020204" pitchFamily="34" charset="0"/>
                          <a:ea typeface="微软雅黑" panose="020B0503020204020204" pitchFamily="34" charset="-122"/>
                          <a:cs typeface="Arial" panose="020B0604020202020204" pitchFamily="34" charset="0"/>
                        </a:rPr>
                        <a:t>UNI-PLE2-01500</a:t>
                      </a:r>
                      <a:endParaRPr lang="zh-CN" sz="800" b="1" kern="12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235078"/>
                    </a:solidFill>
                  </a:tcPr>
                </a:tc>
                <a:tc>
                  <a:txBody>
                    <a:bodyPr/>
                    <a:lstStyle/>
                    <a:p>
                      <a:pPr marL="0" marR="63500" indent="0" algn="ctr" defTabSz="755650" rtl="0" eaLnBrk="1" fontAlgn="auto" latinLnBrk="0" hangingPunct="1">
                        <a:lnSpc>
                          <a:spcPct val="100000"/>
                        </a:lnSpc>
                        <a:spcBef>
                          <a:spcPts val="0"/>
                        </a:spcBef>
                        <a:spcAft>
                          <a:spcPts val="0"/>
                        </a:spcAft>
                        <a:buClrTx/>
                        <a:buSzTx/>
                        <a:buFontTx/>
                        <a:buNone/>
                        <a:tabLst/>
                        <a:defRPr/>
                      </a:pPr>
                      <a:r>
                        <a:rPr lang="en-US" altLang="zh-CN" sz="800" b="1" kern="1200" dirty="0" smtClean="0">
                          <a:solidFill>
                            <a:schemeClr val="bg1"/>
                          </a:solidFill>
                          <a:latin typeface="Arial" panose="020B0604020202020204" pitchFamily="34" charset="0"/>
                          <a:ea typeface="微软雅黑" panose="020B0503020204020204" pitchFamily="34" charset="-122"/>
                          <a:cs typeface="+mn-cs"/>
                        </a:rPr>
                        <a:t>UNI-PLE2-02000</a:t>
                      </a:r>
                      <a:endParaRPr lang="zh-CN" altLang="zh-CN" sz="800" b="1" kern="1200" dirty="0" smtClean="0">
                        <a:solidFill>
                          <a:schemeClr val="bg1"/>
                        </a:solidFill>
                        <a:latin typeface="Arial" panose="020B0604020202020204" pitchFamily="34" charset="0"/>
                        <a:ea typeface="微软雅黑" panose="020B0503020204020204" pitchFamily="34" charset="-122"/>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235078"/>
                    </a:solidFill>
                  </a:tcPr>
                </a:tc>
                <a:tc>
                  <a:txBody>
                    <a:bodyPr/>
                    <a:lstStyle/>
                    <a:p>
                      <a:pPr marR="63500" indent="0" algn="ctr">
                        <a:lnSpc>
                          <a:spcPct val="100000"/>
                        </a:lnSpc>
                        <a:spcAft>
                          <a:spcPts val="0"/>
                        </a:spcAft>
                      </a:pPr>
                      <a:r>
                        <a:rPr lang="en-US" altLang="zh-CN" sz="800" b="1" kern="1200" dirty="0" smtClean="0">
                          <a:solidFill>
                            <a:schemeClr val="bg1"/>
                          </a:solidFill>
                          <a:latin typeface="Arial" panose="020B0604020202020204" pitchFamily="34" charset="0"/>
                          <a:ea typeface="微软雅黑" panose="020B0503020204020204" pitchFamily="34" charset="-122"/>
                          <a:cs typeface="+mn-cs"/>
                        </a:rPr>
                        <a:t>UNI-PLE2-03000</a:t>
                      </a:r>
                      <a:endParaRPr lang="zh-CN" altLang="zh-CN" sz="800" b="1" kern="1200" dirty="0">
                        <a:solidFill>
                          <a:schemeClr val="bg1"/>
                        </a:solidFill>
                        <a:latin typeface="Arial" panose="020B0604020202020204" pitchFamily="34" charset="0"/>
                        <a:ea typeface="微软雅黑" panose="020B0503020204020204" pitchFamily="34" charset="-122"/>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235078"/>
                    </a:solidFill>
                  </a:tcPr>
                </a:tc>
                <a:extLst>
                  <a:ext uri="{0D108BD9-81ED-4DB2-BD59-A6C34878D82A}">
                    <a16:rowId xmlns:a16="http://schemas.microsoft.com/office/drawing/2014/main" val="10000"/>
                  </a:ext>
                </a:extLst>
              </a:tr>
              <a:tr h="249617">
                <a:tc>
                  <a:txBody>
                    <a:bodyPr/>
                    <a:lstStyle/>
                    <a:p>
                      <a:pPr marL="0" marR="0" lvl="0" indent="0" algn="ctr" defTabSz="755650" rtl="0" eaLnBrk="1" fontAlgn="auto" latinLnBrk="0" hangingPunct="1">
                        <a:lnSpc>
                          <a:spcPct val="100000"/>
                        </a:lnSpc>
                        <a:spcBef>
                          <a:spcPts val="0"/>
                        </a:spcBef>
                        <a:spcAft>
                          <a:spcPts val="0"/>
                        </a:spcAft>
                        <a:buClrTx/>
                        <a:buSzTx/>
                        <a:buFontTx/>
                        <a:buNone/>
                        <a:tabLst/>
                        <a:defRPr/>
                      </a:pPr>
                      <a:r>
                        <a:rPr lang="en-US" altLang="zh-CN" sz="800" dirty="0" smtClean="0">
                          <a:solidFill>
                            <a:schemeClr val="tx1"/>
                          </a:solidFill>
                          <a:latin typeface="Arial" panose="020B0604020202020204" pitchFamily="34" charset="0"/>
                          <a:ea typeface="微软雅黑" panose="020B0503020204020204" pitchFamily="34" charset="-122"/>
                          <a:cs typeface="+mn-cs"/>
                        </a:rPr>
                        <a:t>Luminous Flux (lm)</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indent="0" algn="ctr">
                        <a:lnSpc>
                          <a:spcPct val="100000"/>
                        </a:lnSpc>
                      </a:pPr>
                      <a:r>
                        <a:rPr lang="en-US" altLang="zh-CN" sz="800" kern="1200" dirty="0" smtClean="0">
                          <a:solidFill>
                            <a:schemeClr val="dk1"/>
                          </a:solidFill>
                          <a:latin typeface="Arial" panose="020B0604020202020204" pitchFamily="34" charset="0"/>
                          <a:ea typeface="微软雅黑" panose="020B0503020204020204" pitchFamily="34" charset="-122"/>
                          <a:cs typeface="Arial" panose="020B0604020202020204" pitchFamily="34" charset="0"/>
                        </a:rPr>
                        <a:t>1500</a:t>
                      </a:r>
                      <a:endParaRPr lang="zh-CN" altLang="en-US" sz="800" kern="1200" dirty="0">
                        <a:solidFill>
                          <a:schemeClr val="dk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755650" rtl="0" eaLnBrk="1" fontAlgn="auto" latinLnBrk="0" hangingPunct="1">
                        <a:lnSpc>
                          <a:spcPct val="100000"/>
                        </a:lnSpc>
                        <a:spcBef>
                          <a:spcPts val="0"/>
                        </a:spcBef>
                        <a:spcAft>
                          <a:spcPts val="0"/>
                        </a:spcAft>
                        <a:buClrTx/>
                        <a:buSzTx/>
                        <a:buFontTx/>
                        <a:buNone/>
                        <a:tabLst/>
                        <a:defRPr/>
                      </a:pPr>
                      <a:r>
                        <a:rPr lang="en-US" altLang="zh-CN" sz="800" kern="1200" dirty="0" smtClean="0">
                          <a:solidFill>
                            <a:schemeClr val="dk1"/>
                          </a:solidFill>
                          <a:latin typeface="Arial" panose="020B0604020202020204" pitchFamily="34" charset="0"/>
                          <a:ea typeface="微软雅黑" panose="020B0503020204020204" pitchFamily="34" charset="-122"/>
                          <a:cs typeface="+mn-cs"/>
                        </a:rPr>
                        <a:t>2000</a:t>
                      </a:r>
                      <a:endParaRPr lang="zh-CN" altLang="en-US" sz="800" kern="1200" dirty="0" smtClean="0">
                        <a:solidFill>
                          <a:schemeClr val="dk1"/>
                        </a:solidFill>
                        <a:latin typeface="Arial" panose="020B0604020202020204" pitchFamily="34" charset="0"/>
                        <a:ea typeface="微软雅黑" panose="020B0503020204020204" pitchFamily="34" charset="-122"/>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indent="0" algn="ctr">
                        <a:lnSpc>
                          <a:spcPct val="100000"/>
                        </a:lnSpc>
                      </a:pPr>
                      <a:r>
                        <a:rPr lang="en-US" altLang="zh-CN" sz="800" kern="1200" dirty="0" smtClean="0">
                          <a:solidFill>
                            <a:schemeClr val="dk1"/>
                          </a:solidFill>
                          <a:latin typeface="Arial" panose="020B0604020202020204" pitchFamily="34" charset="0"/>
                          <a:ea typeface="微软雅黑" panose="020B0503020204020204" pitchFamily="34" charset="-122"/>
                          <a:cs typeface="Arial" panose="020B0604020202020204" pitchFamily="34" charset="0"/>
                        </a:rPr>
                        <a:t>3000</a:t>
                      </a:r>
                      <a:endParaRPr lang="zh-CN" altLang="en-US" sz="800" kern="1200" dirty="0">
                        <a:solidFill>
                          <a:schemeClr val="dk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249617">
                <a:tc>
                  <a:txBody>
                    <a:bodyPr/>
                    <a:lstStyle/>
                    <a:p>
                      <a:pPr marL="0" marR="0" lvl="0" indent="0" algn="ctr" defTabSz="755650" rtl="0" eaLnBrk="1" fontAlgn="auto" latinLnBrk="0" hangingPunct="1">
                        <a:lnSpc>
                          <a:spcPct val="100000"/>
                        </a:lnSpc>
                        <a:spcBef>
                          <a:spcPts val="0"/>
                        </a:spcBef>
                        <a:spcAft>
                          <a:spcPts val="0"/>
                        </a:spcAft>
                        <a:buClrTx/>
                        <a:buSzTx/>
                        <a:buFontTx/>
                        <a:buNone/>
                        <a:tabLst/>
                        <a:defRPr/>
                      </a:pPr>
                      <a:r>
                        <a:rPr lang="en-US" altLang="zh-CN" sz="800" kern="1200" dirty="0" smtClean="0">
                          <a:solidFill>
                            <a:schemeClr val="dk1"/>
                          </a:solidFill>
                          <a:latin typeface="Arial" panose="020B0604020202020204" pitchFamily="34" charset="0"/>
                          <a:ea typeface="微软雅黑" panose="020B0503020204020204" pitchFamily="34" charset="-122"/>
                          <a:cs typeface="Arial" panose="020B0604020202020204" pitchFamily="34" charset="0"/>
                        </a:rPr>
                        <a:t>System Voltage</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3">
                  <a:txBody>
                    <a:bodyPr/>
                    <a:lstStyle/>
                    <a:p>
                      <a:pPr indent="0" algn="ctr">
                        <a:lnSpc>
                          <a:spcPct val="100000"/>
                        </a:lnSpc>
                      </a:pPr>
                      <a:r>
                        <a:rPr lang="en-US" altLang="zh-CN" sz="800" kern="1200" dirty="0" smtClean="0">
                          <a:solidFill>
                            <a:schemeClr val="dk1"/>
                          </a:solidFill>
                          <a:latin typeface="Arial" panose="020B0604020202020204" pitchFamily="34" charset="0"/>
                          <a:ea typeface="微软雅黑" panose="020B0503020204020204" pitchFamily="34" charset="-122"/>
                          <a:cs typeface="Arial" panose="020B0604020202020204" pitchFamily="34" charset="0"/>
                        </a:rPr>
                        <a:t>3.2V</a:t>
                      </a:r>
                      <a:endParaRPr lang="zh-CN" altLang="en-US" sz="800" kern="1200" dirty="0">
                        <a:solidFill>
                          <a:schemeClr val="dk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CN" altLang="en-US"/>
                    </a:p>
                  </a:txBody>
                  <a:tcPr/>
                </a:tc>
                <a:tc hMerge="1">
                  <a:txBody>
                    <a:bodyPr/>
                    <a:lstStyle/>
                    <a:p>
                      <a:pPr algn="ctr"/>
                      <a:endParaRPr lang="zh-CN" altLang="en-US" sz="800" kern="1200" dirty="0">
                        <a:solidFill>
                          <a:schemeClr val="dk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234718">
                <a:tc>
                  <a:txBody>
                    <a:bodyPr/>
                    <a:lstStyle/>
                    <a:p>
                      <a:pPr marL="0" marR="0" lvl="0" indent="0" algn="ctr" defTabSz="755650" rtl="0" eaLnBrk="1" fontAlgn="auto" latinLnBrk="0" hangingPunct="1">
                        <a:lnSpc>
                          <a:spcPct val="100000"/>
                        </a:lnSpc>
                        <a:spcBef>
                          <a:spcPts val="0"/>
                        </a:spcBef>
                        <a:spcAft>
                          <a:spcPts val="0"/>
                        </a:spcAft>
                        <a:buClrTx/>
                        <a:buSzTx/>
                        <a:buFontTx/>
                        <a:buNone/>
                        <a:tabLst/>
                        <a:defRPr/>
                      </a:pPr>
                      <a:r>
                        <a:rPr lang="en-US" altLang="zh-CN" sz="800" kern="1200" dirty="0" smtClean="0">
                          <a:solidFill>
                            <a:schemeClr val="tx1"/>
                          </a:solidFill>
                          <a:latin typeface="Arial" panose="020B0604020202020204" pitchFamily="34" charset="0"/>
                          <a:ea typeface="微软雅黑" panose="020B0503020204020204" pitchFamily="34" charset="-122"/>
                          <a:cs typeface="+mn-cs"/>
                        </a:rPr>
                        <a:t>Polycrystalline </a:t>
                      </a:r>
                      <a:r>
                        <a:rPr lang="en-US" altLang="zh-CN" sz="800" kern="1200" dirty="0" smtClean="0">
                          <a:solidFill>
                            <a:schemeClr val="tx1"/>
                          </a:solidFill>
                          <a:latin typeface="Arial" panose="020B0604020202020204" pitchFamily="34" charset="0"/>
                          <a:ea typeface="微软雅黑" panose="020B0503020204020204" pitchFamily="34" charset="-122"/>
                          <a:cs typeface="Arial" panose="020B0604020202020204" pitchFamily="34" charset="0"/>
                        </a:rPr>
                        <a:t>Solar Panel</a:t>
                      </a:r>
                      <a:endParaRPr lang="en-US" altLang="zh-CN" sz="800" kern="1200"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lgn="ctr" defTabSz="755650" rtl="0" eaLnBrk="1" latinLnBrk="0" hangingPunct="1">
                        <a:lnSpc>
                          <a:spcPct val="100000"/>
                        </a:lnSpc>
                      </a:pPr>
                      <a:r>
                        <a:rPr lang="en-US" altLang="zh-CN" sz="800" kern="1200" dirty="0" smtClean="0">
                          <a:solidFill>
                            <a:schemeClr val="dk1"/>
                          </a:solidFill>
                          <a:latin typeface="Arial" panose="020B0604020202020204" pitchFamily="34" charset="0"/>
                          <a:ea typeface="微软雅黑" panose="020B0503020204020204" pitchFamily="34" charset="-122"/>
                          <a:cs typeface="Arial" panose="020B0604020202020204" pitchFamily="34" charset="0"/>
                        </a:rPr>
                        <a:t>20W/5V</a:t>
                      </a:r>
                      <a:endParaRPr lang="zh-CN" altLang="en-US" sz="800" kern="1200" dirty="0">
                        <a:solidFill>
                          <a:schemeClr val="dk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lgn="ctr" defTabSz="755650" rtl="0" eaLnBrk="1" latinLnBrk="0" hangingPunct="1">
                        <a:lnSpc>
                          <a:spcPct val="100000"/>
                        </a:lnSpc>
                      </a:pPr>
                      <a:r>
                        <a:rPr lang="en-US" altLang="zh-CN" sz="800" kern="1200" dirty="0" smtClean="0">
                          <a:solidFill>
                            <a:schemeClr val="dk1"/>
                          </a:solidFill>
                          <a:latin typeface="Arial" panose="020B0604020202020204" pitchFamily="34" charset="0"/>
                          <a:ea typeface="微软雅黑" panose="020B0503020204020204" pitchFamily="34" charset="-122"/>
                          <a:cs typeface="Arial" panose="020B0604020202020204" pitchFamily="34" charset="0"/>
                        </a:rPr>
                        <a:t>25W/5V</a:t>
                      </a:r>
                      <a:endParaRPr lang="zh-CN" altLang="en-US" sz="800" kern="1200" dirty="0">
                        <a:solidFill>
                          <a:schemeClr val="dk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lgn="ctr" defTabSz="755650" rtl="0" eaLnBrk="1" latinLnBrk="0" hangingPunct="1">
                        <a:lnSpc>
                          <a:spcPct val="100000"/>
                        </a:lnSpc>
                      </a:pPr>
                      <a:r>
                        <a:rPr lang="en-US" altLang="zh-CN" sz="800" kern="1200" dirty="0" smtClean="0">
                          <a:solidFill>
                            <a:schemeClr val="dk1"/>
                          </a:solidFill>
                          <a:latin typeface="Arial" panose="020B0604020202020204" pitchFamily="34" charset="0"/>
                          <a:ea typeface="微软雅黑" panose="020B0503020204020204" pitchFamily="34" charset="-122"/>
                          <a:cs typeface="Arial" panose="020B0604020202020204" pitchFamily="34" charset="0"/>
                        </a:rPr>
                        <a:t>40W/5V</a:t>
                      </a:r>
                      <a:endParaRPr lang="zh-CN" altLang="en-US" sz="800" kern="1200" dirty="0">
                        <a:solidFill>
                          <a:schemeClr val="dk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835700368"/>
                  </a:ext>
                </a:extLst>
              </a:tr>
              <a:tr h="234718">
                <a:tc>
                  <a:txBody>
                    <a:bodyPr/>
                    <a:lstStyle/>
                    <a:p>
                      <a:pPr marL="0" marR="0" lvl="0" indent="0" algn="ctr" defTabSz="755650" rtl="0" eaLnBrk="1" fontAlgn="auto" latinLnBrk="0" hangingPunct="1">
                        <a:lnSpc>
                          <a:spcPct val="100000"/>
                        </a:lnSpc>
                        <a:spcBef>
                          <a:spcPts val="0"/>
                        </a:spcBef>
                        <a:spcAft>
                          <a:spcPts val="0"/>
                        </a:spcAft>
                        <a:buClrTx/>
                        <a:buSzTx/>
                        <a:buFontTx/>
                        <a:buNone/>
                        <a:tabLst/>
                        <a:defRPr/>
                      </a:pPr>
                      <a:r>
                        <a:rPr lang="en-US" altLang="zh-CN" sz="800" kern="1200" dirty="0" smtClean="0">
                          <a:solidFill>
                            <a:schemeClr val="tx1"/>
                          </a:solidFill>
                          <a:latin typeface="Arial" panose="020B0604020202020204" pitchFamily="34" charset="0"/>
                          <a:ea typeface="微软雅黑" panose="020B0503020204020204" pitchFamily="34" charset="-122"/>
                          <a:cs typeface="Arial" panose="020B0604020202020204" pitchFamily="34" charset="0"/>
                        </a:rPr>
                        <a:t>LiFePO₄ Battery </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lgn="ctr" defTabSz="755650" rtl="0" eaLnBrk="1" latinLnBrk="0" hangingPunct="1">
                        <a:lnSpc>
                          <a:spcPct val="100000"/>
                        </a:lnSpc>
                      </a:pPr>
                      <a:r>
                        <a:rPr lang="en-US" altLang="zh-CN" sz="800" kern="1200" dirty="0" smtClean="0">
                          <a:solidFill>
                            <a:schemeClr val="dk1"/>
                          </a:solidFill>
                          <a:latin typeface="Arial" panose="020B0604020202020204" pitchFamily="34" charset="0"/>
                          <a:ea typeface="微软雅黑" panose="020B0503020204020204" pitchFamily="34" charset="-122"/>
                          <a:cs typeface="Arial" panose="020B0604020202020204" pitchFamily="34" charset="0"/>
                        </a:rPr>
                        <a:t>3.2V/15AH</a:t>
                      </a:r>
                      <a:endParaRPr lang="zh-CN" altLang="en-US" sz="800" kern="1200" dirty="0">
                        <a:solidFill>
                          <a:schemeClr val="dk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lgn="ctr" defTabSz="755650" rtl="0" eaLnBrk="1" latinLnBrk="0" hangingPunct="1">
                        <a:lnSpc>
                          <a:spcPct val="100000"/>
                        </a:lnSpc>
                      </a:pPr>
                      <a:r>
                        <a:rPr lang="en-US" altLang="zh-CN" sz="800" kern="1200" dirty="0" smtClean="0">
                          <a:solidFill>
                            <a:schemeClr val="dk1"/>
                          </a:solidFill>
                          <a:latin typeface="Arial" panose="020B0604020202020204" pitchFamily="34" charset="0"/>
                          <a:ea typeface="微软雅黑" panose="020B0503020204020204" pitchFamily="34" charset="-122"/>
                          <a:cs typeface="Arial" panose="020B0604020202020204" pitchFamily="34" charset="0"/>
                        </a:rPr>
                        <a:t>3.2V/20AH</a:t>
                      </a:r>
                      <a:endParaRPr lang="zh-CN" altLang="en-US" sz="800" kern="1200" dirty="0">
                        <a:solidFill>
                          <a:schemeClr val="dk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lgn="ctr" defTabSz="755650" rtl="0" eaLnBrk="1" latinLnBrk="0" hangingPunct="1">
                        <a:lnSpc>
                          <a:spcPct val="100000"/>
                        </a:lnSpc>
                      </a:pPr>
                      <a:r>
                        <a:rPr lang="en-US" altLang="zh-CN" sz="800" kern="1200" dirty="0" smtClean="0">
                          <a:solidFill>
                            <a:schemeClr val="dk1"/>
                          </a:solidFill>
                          <a:latin typeface="Arial" panose="020B0604020202020204" pitchFamily="34" charset="0"/>
                          <a:ea typeface="微软雅黑" panose="020B0503020204020204" pitchFamily="34" charset="-122"/>
                          <a:cs typeface="Arial" panose="020B0604020202020204" pitchFamily="34" charset="0"/>
                        </a:rPr>
                        <a:t>3.2V/30AH</a:t>
                      </a:r>
                      <a:endParaRPr lang="zh-CN" altLang="en-US" sz="800" kern="1200" dirty="0">
                        <a:solidFill>
                          <a:schemeClr val="dk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279424858"/>
                  </a:ext>
                </a:extLst>
              </a:tr>
              <a:tr h="234718">
                <a:tc>
                  <a:txBody>
                    <a:bodyPr/>
                    <a:lstStyle/>
                    <a:p>
                      <a:pPr marL="0" marR="0" lvl="0" indent="0" algn="ctr" defTabSz="755650" rtl="0" eaLnBrk="1" fontAlgn="auto" latinLnBrk="0" hangingPunct="1">
                        <a:lnSpc>
                          <a:spcPct val="100000"/>
                        </a:lnSpc>
                        <a:spcBef>
                          <a:spcPts val="0"/>
                        </a:spcBef>
                        <a:spcAft>
                          <a:spcPts val="0"/>
                        </a:spcAft>
                        <a:buClrTx/>
                        <a:buSzTx/>
                        <a:buFontTx/>
                        <a:buNone/>
                        <a:tabLst/>
                        <a:defRPr/>
                      </a:pPr>
                      <a:r>
                        <a:rPr lang="en-US" altLang="zh-CN" sz="800" kern="1200" dirty="0" smtClean="0">
                          <a:solidFill>
                            <a:schemeClr val="tx1"/>
                          </a:solidFill>
                          <a:latin typeface="Arial" panose="020B0604020202020204" pitchFamily="34" charset="0"/>
                          <a:ea typeface="微软雅黑" panose="020B0503020204020204" pitchFamily="34" charset="-122"/>
                          <a:cs typeface="Arial" panose="020B0604020202020204" pitchFamily="34" charset="0"/>
                        </a:rPr>
                        <a:t>Charge Time (H)</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lgn="ctr" defTabSz="755650" rtl="0" eaLnBrk="1" latinLnBrk="0" hangingPunct="1">
                        <a:lnSpc>
                          <a:spcPct val="100000"/>
                        </a:lnSpc>
                      </a:pPr>
                      <a:r>
                        <a:rPr lang="en-US" altLang="zh-CN" sz="800" kern="1200" dirty="0" smtClean="0">
                          <a:solidFill>
                            <a:schemeClr val="dk1"/>
                          </a:solidFill>
                          <a:latin typeface="Arial" panose="020B0604020202020204" pitchFamily="34" charset="0"/>
                          <a:ea typeface="微软雅黑" panose="020B0503020204020204" pitchFamily="34" charset="-122"/>
                          <a:cs typeface="Arial" panose="020B0604020202020204" pitchFamily="34" charset="0"/>
                        </a:rPr>
                        <a:t>3~5</a:t>
                      </a:r>
                      <a:endParaRPr lang="zh-CN" altLang="en-US" sz="800" kern="1200" dirty="0">
                        <a:solidFill>
                          <a:schemeClr val="dk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lgn="ctr" defTabSz="755650" rtl="0" eaLnBrk="1" latinLnBrk="0" hangingPunct="1">
                        <a:lnSpc>
                          <a:spcPct val="100000"/>
                        </a:lnSpc>
                      </a:pPr>
                      <a:r>
                        <a:rPr lang="en-US" altLang="zh-CN" sz="800" kern="1200" dirty="0" smtClean="0">
                          <a:solidFill>
                            <a:schemeClr val="dk1"/>
                          </a:solidFill>
                          <a:latin typeface="Arial" panose="020B0604020202020204" pitchFamily="34" charset="0"/>
                          <a:ea typeface="微软雅黑" panose="020B0503020204020204" pitchFamily="34" charset="-122"/>
                          <a:cs typeface="Arial" panose="020B0604020202020204" pitchFamily="34" charset="0"/>
                        </a:rPr>
                        <a:t>3~5</a:t>
                      </a:r>
                      <a:endParaRPr lang="zh-CN" altLang="en-US" sz="800" kern="1200" dirty="0">
                        <a:solidFill>
                          <a:schemeClr val="dk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lgn="ctr" defTabSz="755650" rtl="0" eaLnBrk="1" latinLnBrk="0" hangingPunct="1">
                        <a:lnSpc>
                          <a:spcPct val="100000"/>
                        </a:lnSpc>
                      </a:pPr>
                      <a:r>
                        <a:rPr lang="en-US" altLang="zh-CN" sz="800" kern="1200" dirty="0" smtClean="0">
                          <a:solidFill>
                            <a:schemeClr val="dk1"/>
                          </a:solidFill>
                          <a:latin typeface="Arial" panose="020B0604020202020204" pitchFamily="34" charset="0"/>
                          <a:ea typeface="微软雅黑" panose="020B0503020204020204" pitchFamily="34" charset="-122"/>
                          <a:cs typeface="Arial" panose="020B0604020202020204" pitchFamily="34" charset="0"/>
                        </a:rPr>
                        <a:t>3~5</a:t>
                      </a:r>
                      <a:endParaRPr lang="zh-CN" altLang="en-US" sz="800" kern="1200" dirty="0">
                        <a:solidFill>
                          <a:schemeClr val="dk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368730992"/>
                  </a:ext>
                </a:extLst>
              </a:tr>
              <a:tr h="234718">
                <a:tc>
                  <a:txBody>
                    <a:bodyPr/>
                    <a:lstStyle/>
                    <a:p>
                      <a:pPr marL="0" marR="0" indent="0" algn="ctr" defTabSz="755650" rtl="0" eaLnBrk="1" fontAlgn="auto" latinLnBrk="0" hangingPunct="1">
                        <a:lnSpc>
                          <a:spcPct val="100000"/>
                        </a:lnSpc>
                        <a:spcBef>
                          <a:spcPts val="0"/>
                        </a:spcBef>
                        <a:spcAft>
                          <a:spcPts val="0"/>
                        </a:spcAft>
                        <a:buClrTx/>
                        <a:buSzTx/>
                        <a:buFontTx/>
                        <a:buNone/>
                        <a:tabLst/>
                        <a:defRPr/>
                      </a:pPr>
                      <a:r>
                        <a:rPr lang="en-US" altLang="zh-CN" sz="800" kern="1200" dirty="0" smtClean="0">
                          <a:solidFill>
                            <a:schemeClr val="tx1"/>
                          </a:solidFill>
                          <a:latin typeface="Arial" panose="020B0604020202020204" pitchFamily="34" charset="0"/>
                          <a:ea typeface="微软雅黑" panose="020B0503020204020204" pitchFamily="34" charset="-122"/>
                          <a:cs typeface="Arial" panose="020B0604020202020204" pitchFamily="34" charset="0"/>
                        </a:rPr>
                        <a:t>Full Power Working Time (H)</a:t>
                      </a:r>
                      <a:endParaRPr lang="en-US" altLang="zh-CN" sz="800" kern="1200"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755650" rtl="0" eaLnBrk="1" fontAlgn="auto" latinLnBrk="0" hangingPunct="1">
                        <a:lnSpc>
                          <a:spcPct val="100000"/>
                        </a:lnSpc>
                        <a:spcBef>
                          <a:spcPts val="0"/>
                        </a:spcBef>
                        <a:spcAft>
                          <a:spcPts val="0"/>
                        </a:spcAft>
                        <a:buClrTx/>
                        <a:buSzTx/>
                        <a:buFontTx/>
                        <a:buNone/>
                        <a:tabLst/>
                        <a:defRPr/>
                      </a:pPr>
                      <a:r>
                        <a:rPr lang="en-US" altLang="zh-CN" sz="800" kern="1200" dirty="0" smtClean="0">
                          <a:solidFill>
                            <a:schemeClr val="dk1"/>
                          </a:solidFill>
                          <a:latin typeface="Arial" panose="020B0604020202020204" pitchFamily="34" charset="0"/>
                          <a:ea typeface="微软雅黑" panose="020B0503020204020204" pitchFamily="34" charset="-122"/>
                          <a:cs typeface="Arial" panose="020B0604020202020204" pitchFamily="34" charset="0"/>
                        </a:rPr>
                        <a:t>5</a:t>
                      </a:r>
                      <a:endParaRPr lang="zh-CN" altLang="en-US" sz="800" kern="1200" dirty="0" smtClean="0">
                        <a:solidFill>
                          <a:schemeClr val="dk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755650" rtl="0" eaLnBrk="1" fontAlgn="auto" latinLnBrk="0" hangingPunct="1">
                        <a:lnSpc>
                          <a:spcPct val="100000"/>
                        </a:lnSpc>
                        <a:spcBef>
                          <a:spcPts val="0"/>
                        </a:spcBef>
                        <a:spcAft>
                          <a:spcPts val="0"/>
                        </a:spcAft>
                        <a:buClrTx/>
                        <a:buSzTx/>
                        <a:buFontTx/>
                        <a:buNone/>
                        <a:tabLst/>
                        <a:defRPr/>
                      </a:pPr>
                      <a:r>
                        <a:rPr lang="en-US" altLang="zh-CN" sz="800" kern="1200" dirty="0" smtClean="0">
                          <a:solidFill>
                            <a:schemeClr val="dk1"/>
                          </a:solidFill>
                          <a:latin typeface="Arial" panose="020B0604020202020204" pitchFamily="34" charset="0"/>
                          <a:ea typeface="微软雅黑" panose="020B0503020204020204" pitchFamily="34" charset="-122"/>
                          <a:cs typeface="Arial" panose="020B0604020202020204" pitchFamily="34" charset="0"/>
                        </a:rPr>
                        <a:t>5</a:t>
                      </a:r>
                      <a:endParaRPr lang="zh-CN" altLang="en-US" sz="800" kern="1200" dirty="0" smtClean="0">
                        <a:solidFill>
                          <a:schemeClr val="dk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755650" rtl="0" eaLnBrk="1" fontAlgn="auto" latinLnBrk="0" hangingPunct="1">
                        <a:lnSpc>
                          <a:spcPct val="100000"/>
                        </a:lnSpc>
                        <a:spcBef>
                          <a:spcPts val="0"/>
                        </a:spcBef>
                        <a:spcAft>
                          <a:spcPts val="0"/>
                        </a:spcAft>
                        <a:buClrTx/>
                        <a:buSzTx/>
                        <a:buFontTx/>
                        <a:buNone/>
                        <a:tabLst/>
                        <a:defRPr/>
                      </a:pPr>
                      <a:r>
                        <a:rPr lang="en-US" altLang="zh-CN" sz="800" kern="1200" dirty="0" smtClean="0">
                          <a:solidFill>
                            <a:schemeClr val="dk1"/>
                          </a:solidFill>
                          <a:latin typeface="Arial" panose="020B0604020202020204" pitchFamily="34" charset="0"/>
                          <a:ea typeface="微软雅黑" panose="020B0503020204020204" pitchFamily="34" charset="-122"/>
                          <a:cs typeface="Arial" panose="020B0604020202020204" pitchFamily="34" charset="0"/>
                        </a:rPr>
                        <a:t>5</a:t>
                      </a:r>
                      <a:endParaRPr lang="zh-CN" altLang="en-US" sz="800" kern="1200" dirty="0" smtClean="0">
                        <a:solidFill>
                          <a:schemeClr val="dk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552112039"/>
                  </a:ext>
                </a:extLst>
              </a:tr>
              <a:tr h="312958">
                <a:tc>
                  <a:txBody>
                    <a:bodyPr/>
                    <a:lstStyle/>
                    <a:p>
                      <a:pPr marL="0" marR="0" indent="0" algn="ctr" defTabSz="755650" rtl="0" eaLnBrk="1" fontAlgn="auto" latinLnBrk="0" hangingPunct="1">
                        <a:lnSpc>
                          <a:spcPct val="100000"/>
                        </a:lnSpc>
                        <a:spcBef>
                          <a:spcPts val="0"/>
                        </a:spcBef>
                        <a:spcAft>
                          <a:spcPts val="0"/>
                        </a:spcAft>
                        <a:buClrTx/>
                        <a:buSzTx/>
                        <a:buFontTx/>
                        <a:buNone/>
                        <a:tabLst/>
                        <a:defRPr/>
                      </a:pPr>
                      <a:r>
                        <a:rPr lang="en-US" altLang="zh-CN" sz="800" kern="1200" dirty="0" smtClean="0">
                          <a:solidFill>
                            <a:schemeClr val="tx1"/>
                          </a:solidFill>
                          <a:latin typeface="Arial" panose="020B0604020202020204" pitchFamily="34" charset="0"/>
                          <a:ea typeface="微软雅黑" panose="020B0503020204020204" pitchFamily="34" charset="-122"/>
                          <a:cs typeface="+mn-cs"/>
                        </a:rPr>
                        <a:t>Control Mode</a:t>
                      </a:r>
                      <a:endParaRPr lang="en-US" altLang="zh-CN" sz="800" kern="1200"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3">
                  <a:txBody>
                    <a:bodyPr/>
                    <a:lstStyle/>
                    <a:p>
                      <a:pPr marL="0" marR="0" indent="0" algn="ctr" defTabSz="755650" rtl="0" eaLnBrk="1" fontAlgn="auto" latinLnBrk="0" hangingPunct="1">
                        <a:lnSpc>
                          <a:spcPct val="100000"/>
                        </a:lnSpc>
                        <a:spcBef>
                          <a:spcPts val="0"/>
                        </a:spcBef>
                        <a:spcAft>
                          <a:spcPts val="0"/>
                        </a:spcAft>
                        <a:buClrTx/>
                        <a:buSzTx/>
                        <a:buFontTx/>
                        <a:buNone/>
                        <a:tabLst/>
                        <a:defRPr/>
                      </a:pPr>
                      <a:r>
                        <a:rPr lang="en-US" altLang="zh-CN" sz="800" kern="1200" dirty="0" smtClean="0">
                          <a:solidFill>
                            <a:schemeClr val="dk1"/>
                          </a:solidFill>
                          <a:latin typeface="Arial" panose="020B0604020202020204" pitchFamily="34" charset="0"/>
                          <a:ea typeface="微软雅黑" panose="020B0503020204020204" pitchFamily="34" charset="-122"/>
                          <a:cs typeface="+mn-cs"/>
                        </a:rPr>
                        <a:t>Remote /Time/Optical /Intelligent Power Reduction</a:t>
                      </a:r>
                      <a:endParaRPr lang="en-US" altLang="zh-CN" sz="800" kern="1200" dirty="0" smtClean="0">
                        <a:solidFill>
                          <a:schemeClr val="dk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CN" altLang="en-US"/>
                    </a:p>
                  </a:txBody>
                  <a:tcPr/>
                </a:tc>
                <a:tc hMerge="1">
                  <a:txBody>
                    <a:bodyPr/>
                    <a:lstStyle/>
                    <a:p>
                      <a:pPr marL="0" marR="0" indent="0" algn="ctr" defTabSz="755650" rtl="0" eaLnBrk="1" fontAlgn="auto" latinLnBrk="0" hangingPunct="1">
                        <a:lnSpc>
                          <a:spcPct val="100000"/>
                        </a:lnSpc>
                        <a:spcBef>
                          <a:spcPts val="0"/>
                        </a:spcBef>
                        <a:spcAft>
                          <a:spcPts val="0"/>
                        </a:spcAft>
                        <a:buClrTx/>
                        <a:buSzTx/>
                        <a:buFontTx/>
                        <a:buNone/>
                        <a:tabLst/>
                        <a:defRPr/>
                      </a:pPr>
                      <a:endParaRPr lang="zh-CN" altLang="en-US" sz="800" kern="1200" dirty="0" smtClean="0">
                        <a:solidFill>
                          <a:schemeClr val="dk1"/>
                        </a:solidFill>
                        <a:latin typeface="微软雅黑" panose="020B0503020204020204" pitchFamily="34" charset="-122"/>
                        <a:ea typeface="微软雅黑" panose="020B0503020204020204" pitchFamily="34" charset="-122"/>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615466591"/>
                  </a:ext>
                </a:extLst>
              </a:tr>
              <a:tr h="234718">
                <a:tc>
                  <a:txBody>
                    <a:bodyPr/>
                    <a:lstStyle/>
                    <a:p>
                      <a:pPr marL="0" marR="0" indent="0" algn="ctr" defTabSz="755650" rtl="0" eaLnBrk="1" fontAlgn="auto" latinLnBrk="0" hangingPunct="1">
                        <a:lnSpc>
                          <a:spcPct val="100000"/>
                        </a:lnSpc>
                        <a:spcBef>
                          <a:spcPts val="0"/>
                        </a:spcBef>
                        <a:spcAft>
                          <a:spcPts val="0"/>
                        </a:spcAft>
                        <a:buClrTx/>
                        <a:buSzTx/>
                        <a:buFontTx/>
                        <a:buNone/>
                        <a:tabLst/>
                        <a:defRPr/>
                      </a:pPr>
                      <a:r>
                        <a:rPr lang="en-US" altLang="zh-CN" sz="800" kern="1200" dirty="0" smtClean="0">
                          <a:solidFill>
                            <a:schemeClr val="tx1"/>
                          </a:solidFill>
                          <a:latin typeface="Arial" panose="020B0604020202020204" pitchFamily="34" charset="0"/>
                          <a:ea typeface="微软雅黑" panose="020B0503020204020204" pitchFamily="34" charset="-122"/>
                          <a:cs typeface="Arial" panose="020B0604020202020204" pitchFamily="34" charset="0"/>
                        </a:rPr>
                        <a:t>LED Life Time</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3">
                  <a:txBody>
                    <a:bodyPr/>
                    <a:lstStyle/>
                    <a:p>
                      <a:pPr marL="0" marR="0" lvl="0" indent="0" algn="ctr" defTabSz="755650" rtl="0" eaLnBrk="1" fontAlgn="auto" latinLnBrk="0" hangingPunct="1">
                        <a:lnSpc>
                          <a:spcPct val="100000"/>
                        </a:lnSpc>
                        <a:spcBef>
                          <a:spcPts val="0"/>
                        </a:spcBef>
                        <a:spcAft>
                          <a:spcPts val="0"/>
                        </a:spcAft>
                        <a:buClrTx/>
                        <a:buSzTx/>
                        <a:buFontTx/>
                        <a:buNone/>
                        <a:tabLst/>
                        <a:defRPr/>
                      </a:pPr>
                      <a:r>
                        <a:rPr lang="en-US" altLang="zh-CN" sz="800" kern="1200" dirty="0" smtClean="0">
                          <a:solidFill>
                            <a:schemeClr val="dk1"/>
                          </a:solidFill>
                          <a:latin typeface="Arial" panose="020B0604020202020204" pitchFamily="34" charset="0"/>
                          <a:ea typeface="微软雅黑" panose="020B0503020204020204" pitchFamily="34" charset="-122"/>
                          <a:cs typeface="Arial" panose="020B0604020202020204" pitchFamily="34" charset="0"/>
                        </a:rPr>
                        <a:t>&gt;50,000 </a:t>
                      </a:r>
                      <a:r>
                        <a:rPr lang="en-US" altLang="zh-CN" sz="800" kern="1200" dirty="0" err="1" smtClean="0">
                          <a:solidFill>
                            <a:schemeClr val="dk1"/>
                          </a:solidFill>
                          <a:latin typeface="Arial" panose="020B0604020202020204" pitchFamily="34" charset="0"/>
                          <a:ea typeface="微软雅黑" panose="020B0503020204020204" pitchFamily="34" charset="-122"/>
                          <a:cs typeface="Arial" panose="020B0604020202020204" pitchFamily="34" charset="0"/>
                        </a:rPr>
                        <a:t>Hrs</a:t>
                      </a:r>
                      <a:r>
                        <a:rPr lang="zh-CN" altLang="en-US" sz="800" kern="1200" dirty="0" smtClean="0">
                          <a:solidFill>
                            <a:schemeClr val="dk1"/>
                          </a:solidFill>
                          <a:latin typeface="Arial" panose="020B0604020202020204" pitchFamily="34" charset="0"/>
                          <a:ea typeface="微软雅黑" panose="020B0503020204020204" pitchFamily="34" charset="-122"/>
                          <a:cs typeface="Arial" panose="020B0604020202020204" pitchFamily="34" charset="0"/>
                        </a:rPr>
                        <a:t>（</a:t>
                      </a:r>
                      <a:r>
                        <a:rPr lang="en-US" altLang="zh-CN" sz="800" kern="1200" dirty="0" smtClean="0">
                          <a:solidFill>
                            <a:schemeClr val="dk1"/>
                          </a:solidFill>
                          <a:latin typeface="Arial" panose="020B0604020202020204" pitchFamily="34" charset="0"/>
                          <a:ea typeface="微软雅黑" panose="020B0503020204020204" pitchFamily="34" charset="-122"/>
                          <a:cs typeface="Arial" panose="020B0604020202020204" pitchFamily="34" charset="0"/>
                        </a:rPr>
                        <a:t>L70@Ta=25℃</a:t>
                      </a:r>
                      <a:r>
                        <a:rPr lang="zh-CN" altLang="en-US" sz="800" kern="1200" dirty="0" smtClean="0">
                          <a:solidFill>
                            <a:schemeClr val="dk1"/>
                          </a:solidFill>
                          <a:latin typeface="Arial" panose="020B0604020202020204" pitchFamily="34" charset="0"/>
                          <a:ea typeface="微软雅黑" panose="020B0503020204020204" pitchFamily="34" charset="-122"/>
                          <a:cs typeface="Arial" panose="020B0604020202020204" pitchFamily="34" charset="0"/>
                        </a:rPr>
                        <a:t>）</a:t>
                      </a:r>
                      <a:endParaRPr lang="en-US" altLang="zh-CN" sz="800" kern="1200" dirty="0" smtClean="0">
                        <a:solidFill>
                          <a:schemeClr val="dk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3334950920"/>
                  </a:ext>
                </a:extLst>
              </a:tr>
              <a:tr h="234718">
                <a:tc>
                  <a:txBody>
                    <a:bodyPr/>
                    <a:lstStyle/>
                    <a:p>
                      <a:pPr marL="0" marR="0" indent="0" algn="ctr" defTabSz="755650" rtl="0" eaLnBrk="1" fontAlgn="auto" latinLnBrk="0" hangingPunct="1">
                        <a:lnSpc>
                          <a:spcPct val="100000"/>
                        </a:lnSpc>
                        <a:spcBef>
                          <a:spcPts val="0"/>
                        </a:spcBef>
                        <a:spcAft>
                          <a:spcPts val="0"/>
                        </a:spcAft>
                        <a:buClrTx/>
                        <a:buSzTx/>
                        <a:buFontTx/>
                        <a:buNone/>
                        <a:tabLst/>
                        <a:defRPr/>
                      </a:pPr>
                      <a:r>
                        <a:rPr lang="en-US" altLang="zh-CN" sz="800" kern="1200" dirty="0" smtClean="0">
                          <a:solidFill>
                            <a:schemeClr val="tx1"/>
                          </a:solidFill>
                          <a:latin typeface="Arial" panose="020B0604020202020204" pitchFamily="34" charset="0"/>
                          <a:ea typeface="微软雅黑" panose="020B0503020204020204" pitchFamily="34" charset="-122"/>
                          <a:cs typeface="Arial" panose="020B0604020202020204" pitchFamily="34" charset="0"/>
                        </a:rPr>
                        <a:t>Luminaire Efficacy (</a:t>
                      </a:r>
                      <a:r>
                        <a:rPr lang="en-US" altLang="zh-CN" sz="800" kern="1200" dirty="0" err="1" smtClean="0">
                          <a:solidFill>
                            <a:schemeClr val="tx1"/>
                          </a:solidFill>
                          <a:latin typeface="Arial" panose="020B0604020202020204" pitchFamily="34" charset="0"/>
                          <a:ea typeface="微软雅黑" panose="020B0503020204020204" pitchFamily="34" charset="-122"/>
                          <a:cs typeface="Arial" panose="020B0604020202020204" pitchFamily="34" charset="0"/>
                        </a:rPr>
                        <a:t>Tq</a:t>
                      </a:r>
                      <a:r>
                        <a:rPr lang="en-US" altLang="zh-CN" sz="800" kern="1200" dirty="0" smtClean="0">
                          <a:solidFill>
                            <a:schemeClr val="tx1"/>
                          </a:solidFill>
                          <a:latin typeface="Arial" panose="020B0604020202020204" pitchFamily="34" charset="0"/>
                          <a:ea typeface="微软雅黑" panose="020B0503020204020204" pitchFamily="34" charset="-122"/>
                          <a:cs typeface="Arial" panose="020B0604020202020204" pitchFamily="34" charset="0"/>
                        </a:rPr>
                        <a:t>=25℃)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3">
                  <a:txBody>
                    <a:bodyPr/>
                    <a:lstStyle/>
                    <a:p>
                      <a:pPr marL="0" marR="0" lvl="0" indent="0" algn="ctr" defTabSz="755650" rtl="0" eaLnBrk="1" fontAlgn="auto" latinLnBrk="0" hangingPunct="1">
                        <a:lnSpc>
                          <a:spcPct val="100000"/>
                        </a:lnSpc>
                        <a:spcBef>
                          <a:spcPts val="0"/>
                        </a:spcBef>
                        <a:spcAft>
                          <a:spcPts val="0"/>
                        </a:spcAft>
                        <a:buClrTx/>
                        <a:buSzTx/>
                        <a:buFontTx/>
                        <a:buNone/>
                        <a:tabLst/>
                        <a:defRPr/>
                      </a:pPr>
                      <a:r>
                        <a:rPr lang="en-US" altLang="zh-CN" sz="800" kern="1200" dirty="0" smtClean="0">
                          <a:solidFill>
                            <a:schemeClr val="dk1"/>
                          </a:solidFill>
                          <a:latin typeface="Arial" panose="020B0604020202020204" pitchFamily="34" charset="0"/>
                          <a:ea typeface="微软雅黑" panose="020B0503020204020204" pitchFamily="34" charset="-122"/>
                          <a:cs typeface="Arial" panose="020B0604020202020204" pitchFamily="34" charset="0"/>
                        </a:rPr>
                        <a:t>160lm/W</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746702291"/>
                  </a:ext>
                </a:extLst>
              </a:tr>
              <a:tr h="234718">
                <a:tc>
                  <a:txBody>
                    <a:bodyPr/>
                    <a:lstStyle/>
                    <a:p>
                      <a:pPr marL="0" marR="0" lvl="0" indent="0" algn="ctr" defTabSz="755650" rtl="0" eaLnBrk="1" fontAlgn="auto" latinLnBrk="0" hangingPunct="1">
                        <a:lnSpc>
                          <a:spcPct val="100000"/>
                        </a:lnSpc>
                        <a:spcBef>
                          <a:spcPts val="0"/>
                        </a:spcBef>
                        <a:spcAft>
                          <a:spcPts val="0"/>
                        </a:spcAft>
                        <a:buClrTx/>
                        <a:buSzTx/>
                        <a:buFontTx/>
                        <a:buNone/>
                        <a:tabLst/>
                        <a:defRPr/>
                      </a:pPr>
                      <a:r>
                        <a:rPr lang="en-US" altLang="zh-CN" sz="800" dirty="0" smtClean="0">
                          <a:solidFill>
                            <a:schemeClr val="tx1"/>
                          </a:solidFill>
                          <a:latin typeface="Arial" panose="020B0604020202020204" pitchFamily="34" charset="0"/>
                          <a:ea typeface="微软雅黑" panose="020B0503020204020204" pitchFamily="34" charset="-122"/>
                          <a:cs typeface="Arial" panose="020B0604020202020204" pitchFamily="34" charset="0"/>
                        </a:rPr>
                        <a:t>Default Lighting Mode*</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3">
                  <a:txBody>
                    <a:bodyPr/>
                    <a:lstStyle/>
                    <a:p>
                      <a:pPr marL="0" marR="0" lvl="0" indent="0" algn="ctr" defTabSz="755650" rtl="0" eaLnBrk="1" fontAlgn="auto" latinLnBrk="0" hangingPunct="1">
                        <a:lnSpc>
                          <a:spcPct val="100000"/>
                        </a:lnSpc>
                        <a:spcBef>
                          <a:spcPts val="0"/>
                        </a:spcBef>
                        <a:spcAft>
                          <a:spcPts val="0"/>
                        </a:spcAft>
                        <a:buClrTx/>
                        <a:buSzTx/>
                        <a:buFontTx/>
                        <a:buNone/>
                        <a:tabLst/>
                        <a:defRPr/>
                      </a:pPr>
                      <a:r>
                        <a:rPr lang="pt-BR" altLang="zh-CN" sz="800" kern="1200" dirty="0" smtClean="0">
                          <a:solidFill>
                            <a:schemeClr val="dk1"/>
                          </a:solidFill>
                          <a:latin typeface="Arial" panose="020B0604020202020204" pitchFamily="34" charset="0"/>
                          <a:ea typeface="微软雅黑" panose="020B0503020204020204" pitchFamily="34" charset="-122"/>
                          <a:cs typeface="Arial" panose="020B0604020202020204" pitchFamily="34" charset="0"/>
                        </a:rPr>
                        <a:t>1H*100%</a:t>
                      </a:r>
                      <a:r>
                        <a:rPr lang="en-US" altLang="zh-CN" sz="800" kern="1200" dirty="0" smtClean="0">
                          <a:solidFill>
                            <a:schemeClr val="dk1"/>
                          </a:solidFill>
                          <a:latin typeface="Arial" panose="020B0604020202020204" pitchFamily="34" charset="0"/>
                          <a:ea typeface="微软雅黑" panose="020B0503020204020204" pitchFamily="34" charset="-122"/>
                          <a:cs typeface="Arial" panose="020B0604020202020204" pitchFamily="34" charset="0"/>
                        </a:rPr>
                        <a:t>+</a:t>
                      </a:r>
                      <a:r>
                        <a:rPr lang="pt-BR" altLang="zh-CN" sz="800" kern="1200" dirty="0" smtClean="0">
                          <a:solidFill>
                            <a:schemeClr val="dk1"/>
                          </a:solidFill>
                          <a:latin typeface="Arial" panose="020B0604020202020204" pitchFamily="34" charset="0"/>
                          <a:ea typeface="微软雅黑" panose="020B0503020204020204" pitchFamily="34" charset="-122"/>
                          <a:cs typeface="Arial" panose="020B0604020202020204" pitchFamily="34" charset="0"/>
                        </a:rPr>
                        <a:t>2H*60%</a:t>
                      </a:r>
                      <a:r>
                        <a:rPr lang="en-US" altLang="zh-CN" sz="800" kern="1200" dirty="0" smtClean="0">
                          <a:solidFill>
                            <a:schemeClr val="dk1"/>
                          </a:solidFill>
                          <a:latin typeface="Arial" panose="020B0604020202020204" pitchFamily="34" charset="0"/>
                          <a:ea typeface="微软雅黑" panose="020B0503020204020204" pitchFamily="34" charset="-122"/>
                          <a:cs typeface="Arial" panose="020B0604020202020204" pitchFamily="34" charset="0"/>
                        </a:rPr>
                        <a:t>+</a:t>
                      </a:r>
                      <a:r>
                        <a:rPr lang="pt-BR" altLang="zh-CN" sz="800" kern="1200" dirty="0" smtClean="0">
                          <a:solidFill>
                            <a:schemeClr val="dk1"/>
                          </a:solidFill>
                          <a:latin typeface="Arial" panose="020B0604020202020204" pitchFamily="34" charset="0"/>
                          <a:ea typeface="微软雅黑" panose="020B0503020204020204" pitchFamily="34" charset="-122"/>
                          <a:cs typeface="Arial" panose="020B0604020202020204" pitchFamily="34" charset="0"/>
                        </a:rPr>
                        <a:t>2H*30%+7H*15%</a:t>
                      </a:r>
                      <a:endParaRPr lang="en-US" altLang="zh-CN" sz="800" kern="1200" dirty="0" smtClean="0">
                        <a:solidFill>
                          <a:schemeClr val="dk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CN" altLang="en-US"/>
                    </a:p>
                  </a:txBody>
                  <a:tcPr/>
                </a:tc>
                <a:tc hMerge="1">
                  <a:txBody>
                    <a:bodyPr/>
                    <a:lstStyle/>
                    <a:p>
                      <a:pPr marL="0" marR="0" lvl="0" indent="0" algn="ctr" defTabSz="755650" rtl="0" eaLnBrk="1" fontAlgn="auto" latinLnBrk="0" hangingPunct="1">
                        <a:lnSpc>
                          <a:spcPct val="100000"/>
                        </a:lnSpc>
                        <a:spcBef>
                          <a:spcPts val="0"/>
                        </a:spcBef>
                        <a:spcAft>
                          <a:spcPts val="0"/>
                        </a:spcAft>
                        <a:buClrTx/>
                        <a:buSzTx/>
                        <a:buFontTx/>
                        <a:buNone/>
                        <a:tabLst/>
                        <a:defRPr/>
                      </a:pPr>
                      <a:endParaRPr lang="en-US" altLang="zh-CN" sz="800" kern="1200" dirty="0" smtClean="0">
                        <a:solidFill>
                          <a:schemeClr val="dk1"/>
                        </a:solidFill>
                        <a:latin typeface="微软雅黑" panose="020B0503020204020204" pitchFamily="34" charset="-122"/>
                        <a:ea typeface="微软雅黑" panose="020B0503020204020204" pitchFamily="34" charset="-122"/>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429210377"/>
                  </a:ext>
                </a:extLst>
              </a:tr>
              <a:tr h="234718">
                <a:tc>
                  <a:txBody>
                    <a:bodyPr/>
                    <a:lstStyle/>
                    <a:p>
                      <a:pPr marL="0" marR="0" lvl="0" indent="0" algn="ctr" defTabSz="755650" rtl="0" eaLnBrk="1" fontAlgn="auto" latinLnBrk="0" hangingPunct="1">
                        <a:lnSpc>
                          <a:spcPct val="100000"/>
                        </a:lnSpc>
                        <a:spcBef>
                          <a:spcPts val="0"/>
                        </a:spcBef>
                        <a:spcAft>
                          <a:spcPts val="0"/>
                        </a:spcAft>
                        <a:buClrTx/>
                        <a:buSzTx/>
                        <a:buFontTx/>
                        <a:buNone/>
                        <a:tabLst/>
                        <a:defRPr/>
                      </a:pPr>
                      <a:r>
                        <a:rPr lang="en-US" altLang="zh-CN" sz="800" kern="1200" dirty="0" smtClean="0">
                          <a:solidFill>
                            <a:schemeClr val="tx1"/>
                          </a:solidFill>
                          <a:latin typeface="Arial" panose="020B0604020202020204" pitchFamily="34" charset="0"/>
                          <a:ea typeface="微软雅黑" panose="020B0503020204020204" pitchFamily="34" charset="-122"/>
                          <a:cs typeface="Arial" panose="020B0604020202020204" pitchFamily="34" charset="0"/>
                        </a:rPr>
                        <a:t>Overcast Days</a:t>
                      </a:r>
                      <a:endParaRPr lang="zh-CN" altLang="en-US" sz="800" kern="1200" dirty="0" smtClean="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3">
                  <a:txBody>
                    <a:bodyPr/>
                    <a:lstStyle/>
                    <a:p>
                      <a:pPr marL="0" marR="0" lvl="0" indent="0" algn="ctr" defTabSz="755650" rtl="0" eaLnBrk="1" fontAlgn="auto" latinLnBrk="0" hangingPunct="1">
                        <a:lnSpc>
                          <a:spcPct val="100000"/>
                        </a:lnSpc>
                        <a:spcBef>
                          <a:spcPts val="0"/>
                        </a:spcBef>
                        <a:spcAft>
                          <a:spcPts val="0"/>
                        </a:spcAft>
                        <a:buClrTx/>
                        <a:buSzTx/>
                        <a:buFontTx/>
                        <a:buNone/>
                        <a:tabLst/>
                        <a:defRPr/>
                      </a:pPr>
                      <a:r>
                        <a:rPr lang="en-US" altLang="zh-CN" sz="800" kern="1200" dirty="0" smtClean="0">
                          <a:solidFill>
                            <a:schemeClr val="dk1"/>
                          </a:solidFill>
                          <a:latin typeface="Arial" panose="020B0604020202020204" pitchFamily="34" charset="0"/>
                          <a:ea typeface="微软雅黑" panose="020B0503020204020204" pitchFamily="34" charset="-122"/>
                          <a:cs typeface="+mn-cs"/>
                        </a:rPr>
                        <a:t>365 days lights (4-5 hours of sunlight)</a:t>
                      </a:r>
                      <a:endParaRPr lang="en-US" altLang="zh-CN" sz="800" kern="1200" dirty="0" smtClean="0">
                        <a:solidFill>
                          <a:schemeClr val="dk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2349656630"/>
                  </a:ext>
                </a:extLst>
              </a:tr>
              <a:tr h="234718">
                <a:tc>
                  <a:txBody>
                    <a:bodyPr/>
                    <a:lstStyle/>
                    <a:p>
                      <a:pPr marL="0" marR="0" lvl="0" indent="0" algn="ctr" defTabSz="755650" rtl="0" eaLnBrk="1" fontAlgn="auto" latinLnBrk="0" hangingPunct="1">
                        <a:lnSpc>
                          <a:spcPct val="100000"/>
                        </a:lnSpc>
                        <a:spcBef>
                          <a:spcPts val="0"/>
                        </a:spcBef>
                        <a:spcAft>
                          <a:spcPts val="0"/>
                        </a:spcAft>
                        <a:buClrTx/>
                        <a:buSzTx/>
                        <a:buFontTx/>
                        <a:buNone/>
                        <a:tabLst/>
                        <a:defRPr/>
                      </a:pPr>
                      <a:r>
                        <a:rPr lang="en-US" altLang="zh-CN" sz="800" dirty="0" smtClean="0">
                          <a:solidFill>
                            <a:schemeClr val="tx1"/>
                          </a:solidFill>
                          <a:latin typeface="Arial" panose="020B0604020202020204" pitchFamily="34" charset="0"/>
                          <a:ea typeface="微软雅黑" panose="020B0503020204020204" pitchFamily="34" charset="-122"/>
                          <a:cs typeface="Arial" panose="020B0604020202020204" pitchFamily="34" charset="0"/>
                        </a:rPr>
                        <a:t>CCT</a:t>
                      </a:r>
                      <a:endParaRPr lang="zh-CN" altLang="en-US" sz="800" dirty="0" smtClean="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3">
                  <a:txBody>
                    <a:bodyPr/>
                    <a:lstStyle/>
                    <a:p>
                      <a:pPr marL="0" marR="0" indent="0" algn="ctr" defTabSz="755650" rtl="0" eaLnBrk="1" fontAlgn="auto" latinLnBrk="0" hangingPunct="1">
                        <a:lnSpc>
                          <a:spcPct val="100000"/>
                        </a:lnSpc>
                        <a:spcBef>
                          <a:spcPts val="0"/>
                        </a:spcBef>
                        <a:spcAft>
                          <a:spcPts val="0"/>
                        </a:spcAft>
                        <a:buClrTx/>
                        <a:buSzTx/>
                        <a:buFontTx/>
                        <a:buNone/>
                        <a:tabLst/>
                        <a:defRPr/>
                      </a:pPr>
                      <a:r>
                        <a:rPr lang="en-US" altLang="zh-CN" sz="800" kern="1200" dirty="0" smtClean="0">
                          <a:solidFill>
                            <a:schemeClr val="dk1"/>
                          </a:solidFill>
                          <a:latin typeface="Arial" panose="020B0604020202020204" pitchFamily="34" charset="0"/>
                          <a:ea typeface="微软雅黑" panose="020B0503020204020204" pitchFamily="34" charset="-122"/>
                          <a:cs typeface="Arial" panose="020B0604020202020204" pitchFamily="34" charset="0"/>
                        </a:rPr>
                        <a:t>3000K/4000K/5000K/5700K/6500K</a:t>
                      </a:r>
                      <a:endParaRPr lang="zh-CN" altLang="en-US" sz="800" kern="1200" dirty="0" smtClean="0">
                        <a:solidFill>
                          <a:schemeClr val="dk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CN" altLang="en-US"/>
                    </a:p>
                  </a:txBody>
                  <a:tcPr/>
                </a:tc>
                <a:tc hMerge="1">
                  <a:txBody>
                    <a:bodyPr/>
                    <a:lstStyle/>
                    <a:p>
                      <a:pPr marL="0" marR="0" indent="0" algn="ctr" defTabSz="755650" rtl="0" eaLnBrk="1" fontAlgn="auto" latinLnBrk="0" hangingPunct="1">
                        <a:lnSpc>
                          <a:spcPct val="100000"/>
                        </a:lnSpc>
                        <a:spcBef>
                          <a:spcPts val="0"/>
                        </a:spcBef>
                        <a:spcAft>
                          <a:spcPts val="0"/>
                        </a:spcAft>
                        <a:buClrTx/>
                        <a:buSzTx/>
                        <a:buFontTx/>
                        <a:buNone/>
                        <a:tabLst/>
                        <a:defRPr/>
                      </a:pPr>
                      <a:endParaRPr lang="zh-CN" altLang="en-US" sz="800" kern="1200" dirty="0" smtClean="0">
                        <a:solidFill>
                          <a:schemeClr val="dk1"/>
                        </a:solidFill>
                        <a:latin typeface="微软雅黑" panose="020B0503020204020204" pitchFamily="34" charset="-122"/>
                        <a:ea typeface="微软雅黑" panose="020B0503020204020204" pitchFamily="34" charset="-122"/>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61475986"/>
                  </a:ext>
                </a:extLst>
              </a:tr>
              <a:tr h="234718">
                <a:tc>
                  <a:txBody>
                    <a:bodyPr/>
                    <a:lstStyle/>
                    <a:p>
                      <a:pPr marL="0" marR="0" lvl="0" indent="0" algn="ctr" defTabSz="755650" rtl="0" eaLnBrk="1" fontAlgn="auto" latinLnBrk="0" hangingPunct="1">
                        <a:lnSpc>
                          <a:spcPct val="100000"/>
                        </a:lnSpc>
                        <a:spcBef>
                          <a:spcPts val="0"/>
                        </a:spcBef>
                        <a:spcAft>
                          <a:spcPts val="0"/>
                        </a:spcAft>
                        <a:buClrTx/>
                        <a:buSzTx/>
                        <a:buFontTx/>
                        <a:buNone/>
                        <a:tabLst/>
                        <a:defRPr/>
                      </a:pPr>
                      <a:r>
                        <a:rPr lang="en-US" altLang="zh-CN" sz="800" dirty="0" smtClean="0">
                          <a:solidFill>
                            <a:schemeClr val="tx1"/>
                          </a:solidFill>
                          <a:latin typeface="Arial" panose="020B0604020202020204" pitchFamily="34" charset="0"/>
                          <a:ea typeface="微软雅黑" panose="020B0503020204020204" pitchFamily="34" charset="-122"/>
                          <a:cs typeface="Arial" panose="020B0604020202020204" pitchFamily="34" charset="0"/>
                        </a:rPr>
                        <a:t>CRI</a:t>
                      </a:r>
                      <a:endParaRPr lang="zh-CN" altLang="en-US" sz="800" dirty="0" smtClean="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3">
                  <a:txBody>
                    <a:bodyPr/>
                    <a:lstStyle/>
                    <a:p>
                      <a:pPr indent="0" algn="ctr">
                        <a:lnSpc>
                          <a:spcPct val="100000"/>
                        </a:lnSpc>
                      </a:pPr>
                      <a:r>
                        <a:rPr lang="en-US" altLang="zh-CN" sz="800" kern="1200" dirty="0" smtClean="0">
                          <a:solidFill>
                            <a:schemeClr val="dk1"/>
                          </a:solidFill>
                          <a:latin typeface="Arial" panose="020B0604020202020204" pitchFamily="34" charset="0"/>
                          <a:ea typeface="微软雅黑" panose="020B0503020204020204" pitchFamily="34" charset="-122"/>
                          <a:cs typeface="Arial" panose="020B0604020202020204" pitchFamily="34" charset="0"/>
                        </a:rPr>
                        <a:t>Ra</a:t>
                      </a:r>
                      <a:r>
                        <a:rPr lang="zh-CN" altLang="zh-CN" sz="800" kern="1200" dirty="0" smtClean="0">
                          <a:solidFill>
                            <a:schemeClr val="dk1"/>
                          </a:solidFill>
                          <a:latin typeface="Arial" panose="020B0604020202020204" pitchFamily="34" charset="0"/>
                          <a:ea typeface="微软雅黑" panose="020B0503020204020204" pitchFamily="34" charset="-122"/>
                          <a:cs typeface="Arial" panose="020B0604020202020204" pitchFamily="34" charset="0"/>
                        </a:rPr>
                        <a:t>≥</a:t>
                      </a:r>
                      <a:r>
                        <a:rPr lang="en-US" altLang="zh-CN" sz="800" kern="1200" dirty="0" smtClean="0">
                          <a:solidFill>
                            <a:schemeClr val="dk1"/>
                          </a:solidFill>
                          <a:latin typeface="Arial" panose="020B0604020202020204" pitchFamily="34" charset="0"/>
                          <a:ea typeface="微软雅黑" panose="020B0503020204020204" pitchFamily="34" charset="-122"/>
                          <a:cs typeface="Arial" panose="020B0604020202020204" pitchFamily="34" charset="0"/>
                        </a:rPr>
                        <a:t>70</a:t>
                      </a:r>
                      <a:endParaRPr lang="zh-CN" altLang="en-US" sz="800" kern="1200" dirty="0">
                        <a:solidFill>
                          <a:schemeClr val="dk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601229716"/>
                  </a:ext>
                </a:extLst>
              </a:tr>
              <a:tr h="234718">
                <a:tc>
                  <a:txBody>
                    <a:bodyPr/>
                    <a:lstStyle/>
                    <a:p>
                      <a:pPr marL="0" marR="0" lvl="0" indent="0" algn="ctr" defTabSz="755650" rtl="0" eaLnBrk="1" fontAlgn="auto" latinLnBrk="0" hangingPunct="1">
                        <a:lnSpc>
                          <a:spcPct val="100000"/>
                        </a:lnSpc>
                        <a:spcBef>
                          <a:spcPts val="0"/>
                        </a:spcBef>
                        <a:spcAft>
                          <a:spcPts val="0"/>
                        </a:spcAft>
                        <a:buClrTx/>
                        <a:buSzTx/>
                        <a:buFontTx/>
                        <a:buNone/>
                        <a:tabLst/>
                        <a:defRPr/>
                      </a:pPr>
                      <a:r>
                        <a:rPr lang="en-US" altLang="zh-CN" sz="800" dirty="0" smtClean="0">
                          <a:solidFill>
                            <a:schemeClr val="tx1"/>
                          </a:solidFill>
                          <a:latin typeface="Arial" panose="020B0604020202020204" pitchFamily="34" charset="0"/>
                          <a:ea typeface="微软雅黑" panose="020B0503020204020204" pitchFamily="34" charset="-122"/>
                          <a:cs typeface="Arial" panose="020B0604020202020204" pitchFamily="34" charset="0"/>
                        </a:rPr>
                        <a:t> Light Distribution</a:t>
                      </a:r>
                      <a:endParaRPr lang="zh-CN" altLang="en-US" sz="800" dirty="0" smtClean="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3">
                  <a:txBody>
                    <a:bodyPr/>
                    <a:lstStyle/>
                    <a:p>
                      <a:pPr indent="0" algn="ctr">
                        <a:lnSpc>
                          <a:spcPct val="100000"/>
                        </a:lnSpc>
                      </a:pPr>
                      <a:r>
                        <a:rPr lang="nb-NO" altLang="zh-CN" sz="800" kern="1200" dirty="0" smtClean="0">
                          <a:solidFill>
                            <a:schemeClr val="dk1"/>
                          </a:solidFill>
                          <a:latin typeface="Arial" panose="020B0604020202020204" pitchFamily="34" charset="0"/>
                          <a:ea typeface="微软雅黑" panose="020B0503020204020204" pitchFamily="34" charset="-122"/>
                          <a:cs typeface="+mn-cs"/>
                        </a:rPr>
                        <a:t>90°</a:t>
                      </a:r>
                      <a:endParaRPr lang="zh-CN" altLang="en-US" sz="800" kern="1200" dirty="0">
                        <a:solidFill>
                          <a:schemeClr val="dk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13531411"/>
                  </a:ext>
                </a:extLst>
              </a:tr>
              <a:tr h="234718">
                <a:tc>
                  <a:txBody>
                    <a:bodyPr/>
                    <a:lstStyle/>
                    <a:p>
                      <a:pPr marL="0" marR="0" lvl="0" indent="0" algn="ctr" defTabSz="755650" rtl="0" eaLnBrk="1" fontAlgn="auto" latinLnBrk="0" hangingPunct="1">
                        <a:lnSpc>
                          <a:spcPct val="100000"/>
                        </a:lnSpc>
                        <a:spcBef>
                          <a:spcPts val="0"/>
                        </a:spcBef>
                        <a:spcAft>
                          <a:spcPts val="0"/>
                        </a:spcAft>
                        <a:buClrTx/>
                        <a:buSzTx/>
                        <a:buFontTx/>
                        <a:buNone/>
                        <a:tabLst/>
                        <a:defRPr/>
                      </a:pPr>
                      <a:r>
                        <a:rPr lang="en-US" altLang="zh-CN" sz="800" dirty="0" smtClean="0">
                          <a:solidFill>
                            <a:schemeClr val="tx1"/>
                          </a:solidFill>
                          <a:latin typeface="Arial" panose="020B0604020202020204" pitchFamily="34" charset="0"/>
                          <a:ea typeface="微软雅黑" panose="020B0503020204020204" pitchFamily="34" charset="-122"/>
                          <a:cs typeface="Arial" panose="020B0604020202020204" pitchFamily="34" charset="0"/>
                        </a:rPr>
                        <a:t>Charge Temperature</a:t>
                      </a:r>
                      <a:endParaRPr lang="zh-CN" altLang="en-US" sz="800" dirty="0" smtClean="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3">
                  <a:txBody>
                    <a:bodyPr/>
                    <a:lstStyle/>
                    <a:p>
                      <a:pPr indent="0" algn="ctr">
                        <a:lnSpc>
                          <a:spcPct val="100000"/>
                        </a:lnSpc>
                      </a:pPr>
                      <a:r>
                        <a:rPr lang="en-US" altLang="zh-CN" sz="800" kern="1200" dirty="0" smtClean="0">
                          <a:solidFill>
                            <a:schemeClr val="dk1"/>
                          </a:solidFill>
                          <a:latin typeface="Arial" panose="020B0604020202020204" pitchFamily="34" charset="0"/>
                          <a:ea typeface="微软雅黑" panose="020B0503020204020204" pitchFamily="34" charset="-122"/>
                          <a:cs typeface="Arial" panose="020B0604020202020204" pitchFamily="34" charset="0"/>
                        </a:rPr>
                        <a:t>0℃ ~ 55 ℃</a:t>
                      </a:r>
                      <a:endParaRPr lang="zh-CN" altLang="en-US" sz="800" kern="1200" dirty="0">
                        <a:solidFill>
                          <a:schemeClr val="dk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214304146"/>
                  </a:ext>
                </a:extLst>
              </a:tr>
              <a:tr h="234718">
                <a:tc>
                  <a:txBody>
                    <a:bodyPr/>
                    <a:lstStyle/>
                    <a:p>
                      <a:pPr marL="0" marR="0" lvl="0" indent="0" algn="ctr" defTabSz="755650" rtl="0" eaLnBrk="1" fontAlgn="auto" latinLnBrk="0" hangingPunct="1">
                        <a:lnSpc>
                          <a:spcPct val="100000"/>
                        </a:lnSpc>
                        <a:spcBef>
                          <a:spcPts val="0"/>
                        </a:spcBef>
                        <a:spcAft>
                          <a:spcPts val="0"/>
                        </a:spcAft>
                        <a:buClrTx/>
                        <a:buSzTx/>
                        <a:buFontTx/>
                        <a:buNone/>
                        <a:tabLst/>
                        <a:defRPr/>
                      </a:pPr>
                      <a:r>
                        <a:rPr lang="en-US" altLang="zh-CN" sz="800" dirty="0" smtClean="0">
                          <a:solidFill>
                            <a:schemeClr val="tx1"/>
                          </a:solidFill>
                          <a:latin typeface="Arial" panose="020B0604020202020204" pitchFamily="34" charset="0"/>
                          <a:ea typeface="微软雅黑" panose="020B0503020204020204" pitchFamily="34" charset="-122"/>
                          <a:cs typeface="Arial" panose="020B0604020202020204" pitchFamily="34" charset="0"/>
                        </a:rPr>
                        <a:t>Discharge Temperature</a:t>
                      </a:r>
                      <a:endParaRPr lang="zh-CN" altLang="en-US" sz="800" dirty="0" smtClean="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3">
                  <a:txBody>
                    <a:bodyPr/>
                    <a:lstStyle/>
                    <a:p>
                      <a:pPr indent="0" algn="ctr">
                        <a:lnSpc>
                          <a:spcPct val="100000"/>
                        </a:lnSpc>
                      </a:pPr>
                      <a:r>
                        <a:rPr lang="en-US" altLang="zh-CN" sz="800" kern="1200" dirty="0" smtClean="0">
                          <a:solidFill>
                            <a:schemeClr val="dk1"/>
                          </a:solidFill>
                          <a:latin typeface="Arial" panose="020B0604020202020204" pitchFamily="34" charset="0"/>
                          <a:ea typeface="微软雅黑" panose="020B0503020204020204" pitchFamily="34" charset="-122"/>
                          <a:cs typeface="Arial" panose="020B0604020202020204" pitchFamily="34" charset="0"/>
                        </a:rPr>
                        <a:t>-10℃ ~ 55 ℃</a:t>
                      </a:r>
                      <a:endParaRPr lang="zh-CN" altLang="en-US" sz="800" kern="1200" dirty="0">
                        <a:solidFill>
                          <a:schemeClr val="dk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812475715"/>
                  </a:ext>
                </a:extLst>
              </a:tr>
              <a:tr h="234718">
                <a:tc>
                  <a:txBody>
                    <a:bodyPr/>
                    <a:lstStyle/>
                    <a:p>
                      <a:pPr marL="0" marR="0" lvl="0" indent="0" algn="ctr" defTabSz="755650" rtl="0" eaLnBrk="1" fontAlgn="auto" latinLnBrk="0" hangingPunct="1">
                        <a:lnSpc>
                          <a:spcPct val="100000"/>
                        </a:lnSpc>
                        <a:spcBef>
                          <a:spcPts val="0"/>
                        </a:spcBef>
                        <a:spcAft>
                          <a:spcPts val="0"/>
                        </a:spcAft>
                        <a:buClrTx/>
                        <a:buSzTx/>
                        <a:buFontTx/>
                        <a:buNone/>
                        <a:tabLst/>
                        <a:defRPr/>
                      </a:pPr>
                      <a:r>
                        <a:rPr lang="en-US" altLang="zh-CN" sz="800" dirty="0" smtClean="0">
                          <a:solidFill>
                            <a:schemeClr val="tx1"/>
                          </a:solidFill>
                          <a:latin typeface="Arial" panose="020B0604020202020204" pitchFamily="34" charset="0"/>
                          <a:ea typeface="微软雅黑" panose="020B0503020204020204" pitchFamily="34" charset="-122"/>
                          <a:cs typeface="Arial" panose="020B0604020202020204" pitchFamily="34" charset="0"/>
                        </a:rPr>
                        <a:t>Storage Temperature</a:t>
                      </a:r>
                      <a:endParaRPr lang="zh-CN" altLang="en-US" sz="800" dirty="0" smtClean="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3">
                  <a:txBody>
                    <a:bodyPr/>
                    <a:lstStyle/>
                    <a:p>
                      <a:pPr indent="0" algn="ctr">
                        <a:lnSpc>
                          <a:spcPct val="100000"/>
                        </a:lnSpc>
                      </a:pPr>
                      <a:r>
                        <a:rPr lang="en-US" altLang="zh-CN" sz="800" kern="1200" dirty="0" smtClean="0">
                          <a:solidFill>
                            <a:schemeClr val="dk1"/>
                          </a:solidFill>
                          <a:latin typeface="Arial" panose="020B0604020202020204" pitchFamily="34" charset="0"/>
                          <a:ea typeface="微软雅黑" panose="020B0503020204020204" pitchFamily="34" charset="-122"/>
                          <a:cs typeface="Arial" panose="020B0604020202020204" pitchFamily="34" charset="0"/>
                        </a:rPr>
                        <a:t>0℃~ 45℃</a:t>
                      </a:r>
                      <a:endParaRPr lang="zh-CN" altLang="en-US" sz="800" kern="1200" dirty="0">
                        <a:solidFill>
                          <a:schemeClr val="dk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345863750"/>
                  </a:ext>
                </a:extLst>
              </a:tr>
              <a:tr h="234718">
                <a:tc>
                  <a:txBody>
                    <a:bodyPr/>
                    <a:lstStyle/>
                    <a:p>
                      <a:pPr indent="0" algn="ctr">
                        <a:lnSpc>
                          <a:spcPct val="100000"/>
                        </a:lnSpc>
                      </a:pPr>
                      <a:r>
                        <a:rPr lang="en-US" altLang="zh-CN" sz="800" dirty="0" smtClean="0">
                          <a:solidFill>
                            <a:schemeClr val="tx1"/>
                          </a:solidFill>
                          <a:latin typeface="Arial" panose="020B0604020202020204" pitchFamily="34" charset="0"/>
                          <a:ea typeface="微软雅黑" panose="020B0503020204020204" pitchFamily="34" charset="-122"/>
                          <a:cs typeface="Arial" panose="020B0604020202020204" pitchFamily="34" charset="0"/>
                        </a:rPr>
                        <a:t>Warranty</a:t>
                      </a:r>
                      <a:endParaRPr lang="zh-CN" altLang="en-US" sz="800"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3">
                  <a:txBody>
                    <a:bodyPr/>
                    <a:lstStyle/>
                    <a:p>
                      <a:pPr marL="0" indent="0" algn="ctr" defTabSz="755650" rtl="0" eaLnBrk="1" latinLnBrk="0" hangingPunct="1">
                        <a:lnSpc>
                          <a:spcPct val="100000"/>
                        </a:lnSpc>
                      </a:pPr>
                      <a:r>
                        <a:rPr lang="en-US" altLang="zh-CN" sz="800" kern="1200" dirty="0" smtClean="0">
                          <a:solidFill>
                            <a:schemeClr val="dk1"/>
                          </a:solidFill>
                          <a:latin typeface="Arial" panose="020B0604020202020204" pitchFamily="34" charset="0"/>
                          <a:ea typeface="微软雅黑" panose="020B0503020204020204" pitchFamily="34" charset="-122"/>
                          <a:cs typeface="Arial" panose="020B0604020202020204" pitchFamily="34" charset="0"/>
                        </a:rPr>
                        <a:t>3years</a:t>
                      </a:r>
                      <a:endParaRPr lang="zh-CN" altLang="en-US" sz="800" kern="1200" dirty="0">
                        <a:solidFill>
                          <a:schemeClr val="dk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815572244"/>
                  </a:ext>
                </a:extLst>
              </a:tr>
              <a:tr h="234718">
                <a:tc>
                  <a:txBody>
                    <a:bodyPr/>
                    <a:lstStyle/>
                    <a:p>
                      <a:pPr indent="0" algn="ctr">
                        <a:lnSpc>
                          <a:spcPct val="100000"/>
                        </a:lnSpc>
                      </a:pPr>
                      <a:r>
                        <a:rPr lang="en-US" altLang="zh-CN" sz="800" dirty="0" smtClean="0">
                          <a:solidFill>
                            <a:schemeClr val="tx1"/>
                          </a:solidFill>
                          <a:latin typeface="Arial" panose="020B0604020202020204" pitchFamily="34" charset="0"/>
                          <a:ea typeface="微软雅黑" panose="020B0503020204020204" pitchFamily="34" charset="-122"/>
                          <a:cs typeface="Arial" panose="020B0604020202020204" pitchFamily="34" charset="0"/>
                        </a:rPr>
                        <a:t>Housing Materials</a:t>
                      </a:r>
                      <a:endParaRPr lang="zh-CN" altLang="en-US" sz="800"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3">
                  <a:txBody>
                    <a:bodyPr/>
                    <a:lstStyle/>
                    <a:p>
                      <a:pPr marL="0" marR="0" lvl="0" indent="0" algn="ctr" defTabSz="755650" rtl="0" eaLnBrk="1" fontAlgn="auto" latinLnBrk="0" hangingPunct="1">
                        <a:lnSpc>
                          <a:spcPct val="100000"/>
                        </a:lnSpc>
                        <a:spcBef>
                          <a:spcPts val="0"/>
                        </a:spcBef>
                        <a:spcAft>
                          <a:spcPts val="0"/>
                        </a:spcAft>
                        <a:buClrTx/>
                        <a:buSzTx/>
                        <a:buFontTx/>
                        <a:buNone/>
                        <a:tabLst/>
                        <a:defRPr/>
                      </a:pPr>
                      <a:r>
                        <a:rPr lang="en-US" altLang="zh-CN" sz="800" kern="1200" dirty="0" smtClean="0">
                          <a:solidFill>
                            <a:schemeClr val="tx1"/>
                          </a:solidFill>
                          <a:latin typeface="Arial" panose="020B0604020202020204" pitchFamily="34" charset="0"/>
                          <a:ea typeface="微软雅黑" panose="020B0503020204020204" pitchFamily="34" charset="-122"/>
                          <a:cs typeface="Arial" panose="020B0604020202020204" pitchFamily="34" charset="0"/>
                        </a:rPr>
                        <a:t>Aluminum Housing</a:t>
                      </a:r>
                      <a:endParaRPr lang="zh-CN" altLang="en-US" sz="800" kern="1200"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2393907741"/>
                  </a:ext>
                </a:extLst>
              </a:tr>
              <a:tr h="234718">
                <a:tc>
                  <a:txBody>
                    <a:bodyPr/>
                    <a:lstStyle/>
                    <a:p>
                      <a:pPr indent="0" algn="ctr">
                        <a:lnSpc>
                          <a:spcPct val="100000"/>
                        </a:lnSpc>
                      </a:pPr>
                      <a:r>
                        <a:rPr lang="en-US" altLang="zh-CN" sz="800" dirty="0" smtClean="0">
                          <a:solidFill>
                            <a:schemeClr val="tx1"/>
                          </a:solidFill>
                          <a:latin typeface="Arial" panose="020B0604020202020204" pitchFamily="34" charset="0"/>
                          <a:ea typeface="微软雅黑" panose="020B0503020204020204" pitchFamily="34" charset="-122"/>
                          <a:cs typeface="Arial" panose="020B0604020202020204" pitchFamily="34" charset="0"/>
                        </a:rPr>
                        <a:t>IP</a:t>
                      </a:r>
                      <a:endParaRPr lang="zh-CN" altLang="en-US" sz="800"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3">
                  <a:txBody>
                    <a:bodyPr/>
                    <a:lstStyle/>
                    <a:p>
                      <a:pPr marL="0" marR="0" lvl="0" indent="0" algn="ctr" defTabSz="755650" rtl="0" eaLnBrk="1" fontAlgn="auto" latinLnBrk="0" hangingPunct="1">
                        <a:lnSpc>
                          <a:spcPct val="100000"/>
                        </a:lnSpc>
                        <a:spcBef>
                          <a:spcPts val="0"/>
                        </a:spcBef>
                        <a:spcAft>
                          <a:spcPts val="0"/>
                        </a:spcAft>
                        <a:buClrTx/>
                        <a:buSzTx/>
                        <a:buFontTx/>
                        <a:buNone/>
                        <a:tabLst/>
                        <a:defRPr/>
                      </a:pPr>
                      <a:r>
                        <a:rPr lang="en-US" altLang="zh-CN" sz="800" kern="1200" baseline="0" dirty="0" smtClean="0">
                          <a:solidFill>
                            <a:schemeClr val="tx1"/>
                          </a:solidFill>
                          <a:latin typeface="Arial" panose="020B0604020202020204" pitchFamily="34" charset="0"/>
                          <a:ea typeface="微软雅黑" panose="020B0503020204020204" pitchFamily="34" charset="-122"/>
                          <a:cs typeface="Arial" panose="020B0604020202020204" pitchFamily="34" charset="0"/>
                        </a:rPr>
                        <a:t>IP65</a:t>
                      </a:r>
                      <a:endParaRPr lang="zh-CN" altLang="en-US" sz="800" kern="1200" baseline="0"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245236221"/>
                  </a:ext>
                </a:extLst>
              </a:tr>
              <a:tr h="234718">
                <a:tc>
                  <a:txBody>
                    <a:bodyPr/>
                    <a:lstStyle/>
                    <a:p>
                      <a:pPr indent="0" algn="ctr">
                        <a:lnSpc>
                          <a:spcPct val="100000"/>
                        </a:lnSpc>
                      </a:pPr>
                      <a:r>
                        <a:rPr lang="en-US" altLang="zh-CN" sz="800" dirty="0" smtClean="0">
                          <a:solidFill>
                            <a:schemeClr val="tx1"/>
                          </a:solidFill>
                          <a:latin typeface="Arial" panose="020B0604020202020204" pitchFamily="34" charset="0"/>
                          <a:ea typeface="微软雅黑" panose="020B0503020204020204" pitchFamily="34" charset="-122"/>
                          <a:cs typeface="Arial" panose="020B0604020202020204" pitchFamily="34" charset="0"/>
                        </a:rPr>
                        <a:t>Insulation Class</a:t>
                      </a:r>
                      <a:endParaRPr lang="zh-CN" altLang="en-US" sz="800"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3">
                  <a:txBody>
                    <a:bodyPr/>
                    <a:lstStyle/>
                    <a:p>
                      <a:pPr marL="0" marR="0" lvl="0" indent="0" algn="ctr" defTabSz="755650" rtl="0" eaLnBrk="1" fontAlgn="auto" latinLnBrk="0" hangingPunct="1">
                        <a:lnSpc>
                          <a:spcPct val="100000"/>
                        </a:lnSpc>
                        <a:spcBef>
                          <a:spcPts val="0"/>
                        </a:spcBef>
                        <a:spcAft>
                          <a:spcPts val="0"/>
                        </a:spcAft>
                        <a:buClrTx/>
                        <a:buSzTx/>
                        <a:buFontTx/>
                        <a:buNone/>
                        <a:tabLst/>
                        <a:defRPr/>
                      </a:pPr>
                      <a:r>
                        <a:rPr lang="en-US" altLang="zh-CN" sz="800" kern="1200" baseline="0" dirty="0" smtClean="0">
                          <a:solidFill>
                            <a:schemeClr val="tx1"/>
                          </a:solidFill>
                          <a:latin typeface="Arial" panose="020B0604020202020204" pitchFamily="34" charset="0"/>
                          <a:ea typeface="微软雅黑" panose="020B0503020204020204" pitchFamily="34" charset="-122"/>
                          <a:cs typeface="Arial" panose="020B0604020202020204" pitchFamily="34" charset="0"/>
                        </a:rPr>
                        <a:t>Class Ⅲ</a:t>
                      </a:r>
                      <a:endParaRPr lang="zh-CN" altLang="en-US" sz="800" kern="1200" baseline="0"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3932230297"/>
                  </a:ext>
                </a:extLst>
              </a:tr>
              <a:tr h="234718">
                <a:tc>
                  <a:txBody>
                    <a:bodyPr/>
                    <a:lstStyle/>
                    <a:p>
                      <a:pPr indent="0" algn="ctr">
                        <a:lnSpc>
                          <a:spcPct val="100000"/>
                        </a:lnSpc>
                      </a:pPr>
                      <a:r>
                        <a:rPr lang="en-US" altLang="zh-CN" sz="800" kern="1200" baseline="0" dirty="0" smtClean="0">
                          <a:solidFill>
                            <a:schemeClr val="tx1"/>
                          </a:solidFill>
                          <a:latin typeface="Arial" panose="020B0604020202020204" pitchFamily="34" charset="0"/>
                          <a:ea typeface="微软雅黑" panose="020B0503020204020204" pitchFamily="34" charset="-122"/>
                          <a:cs typeface="+mn-cs"/>
                        </a:rPr>
                        <a:t>Mounting Options</a:t>
                      </a:r>
                      <a:endParaRPr lang="zh-CN" altLang="en-US" sz="800" kern="1200"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3">
                  <a:txBody>
                    <a:bodyPr/>
                    <a:lstStyle/>
                    <a:p>
                      <a:pPr marL="0" marR="0" lvl="0" indent="0" algn="ctr" defTabSz="755650" rtl="0" eaLnBrk="1" fontAlgn="auto" latinLnBrk="0" hangingPunct="1">
                        <a:lnSpc>
                          <a:spcPct val="100000"/>
                        </a:lnSpc>
                        <a:spcBef>
                          <a:spcPts val="0"/>
                        </a:spcBef>
                        <a:spcAft>
                          <a:spcPts val="0"/>
                        </a:spcAft>
                        <a:buClrTx/>
                        <a:buSzTx/>
                        <a:buFontTx/>
                        <a:buNone/>
                        <a:tabLst/>
                        <a:defRPr/>
                      </a:pPr>
                      <a:r>
                        <a:rPr lang="en-US" altLang="zh-CN" sz="800" kern="1200" baseline="0" dirty="0" smtClean="0">
                          <a:solidFill>
                            <a:schemeClr val="tx1"/>
                          </a:solidFill>
                          <a:latin typeface="Arial" panose="020B0604020202020204" pitchFamily="34" charset="0"/>
                          <a:ea typeface="微软雅黑" panose="020B0503020204020204" pitchFamily="34" charset="-122"/>
                          <a:cs typeface="Arial" panose="020B0604020202020204" pitchFamily="34" charset="0"/>
                        </a:rPr>
                        <a:t>Bracket installation</a:t>
                      </a:r>
                      <a:endParaRPr lang="zh-CN" altLang="en-US" sz="800" kern="1200" baseline="0" dirty="0" smtClean="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96380884"/>
                  </a:ext>
                </a:extLst>
              </a:tr>
              <a:tr h="234718">
                <a:tc>
                  <a:txBody>
                    <a:bodyPr/>
                    <a:lstStyle/>
                    <a:p>
                      <a:pPr indent="0" algn="ctr">
                        <a:lnSpc>
                          <a:spcPct val="100000"/>
                        </a:lnSpc>
                      </a:pPr>
                      <a:r>
                        <a:rPr lang="en-US" altLang="zh-CN" sz="800" dirty="0">
                          <a:solidFill>
                            <a:schemeClr val="tx1"/>
                          </a:solidFill>
                          <a:latin typeface="Arial" panose="020B0604020202020204" pitchFamily="34" charset="0"/>
                          <a:ea typeface="微软雅黑" panose="020B0503020204020204" pitchFamily="34" charset="-122"/>
                          <a:cs typeface="Arial" panose="020B0604020202020204" pitchFamily="34" charset="0"/>
                        </a:rPr>
                        <a:t>Installation </a:t>
                      </a:r>
                      <a:r>
                        <a:rPr lang="en-US" altLang="zh-CN" sz="800" dirty="0" smtClean="0">
                          <a:solidFill>
                            <a:schemeClr val="tx1"/>
                          </a:solidFill>
                          <a:latin typeface="Arial" panose="020B0604020202020204" pitchFamily="34" charset="0"/>
                          <a:ea typeface="微软雅黑" panose="020B0503020204020204" pitchFamily="34" charset="-122"/>
                          <a:cs typeface="Arial" panose="020B0604020202020204" pitchFamily="34" charset="0"/>
                        </a:rPr>
                        <a:t>Height (</a:t>
                      </a:r>
                      <a:r>
                        <a:rPr lang="en-US" altLang="zh-CN" sz="800" dirty="0">
                          <a:solidFill>
                            <a:schemeClr val="tx1"/>
                          </a:solidFill>
                          <a:latin typeface="Arial" panose="020B0604020202020204" pitchFamily="34" charset="0"/>
                          <a:ea typeface="微软雅黑" panose="020B0503020204020204" pitchFamily="34" charset="-122"/>
                          <a:cs typeface="Arial" panose="020B0604020202020204" pitchFamily="34" charset="0"/>
                        </a:rPr>
                        <a:t>m)</a:t>
                      </a:r>
                      <a:endParaRPr lang="zh-CN" altLang="en-US" sz="800"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3">
                  <a:txBody>
                    <a:bodyPr/>
                    <a:lstStyle/>
                    <a:p>
                      <a:pPr indent="0" algn="ctr">
                        <a:lnSpc>
                          <a:spcPct val="100000"/>
                        </a:lnSpc>
                      </a:pPr>
                      <a:r>
                        <a:rPr lang="en-US" altLang="zh-CN" sz="800" kern="1200" baseline="0" dirty="0" smtClean="0">
                          <a:solidFill>
                            <a:schemeClr val="tx1"/>
                          </a:solidFill>
                          <a:latin typeface="Arial" panose="020B0604020202020204" pitchFamily="34" charset="0"/>
                          <a:ea typeface="微软雅黑" panose="020B0503020204020204" pitchFamily="34" charset="-122"/>
                          <a:cs typeface="Arial" panose="020B0604020202020204" pitchFamily="34" charset="0"/>
                        </a:rPr>
                        <a:t>0-6</a:t>
                      </a:r>
                      <a:endParaRPr lang="zh-CN" altLang="en-US" sz="800" kern="1200" baseline="0"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CN" altLang="en-US"/>
                    </a:p>
                  </a:txBody>
                  <a:tcPr/>
                </a:tc>
                <a:tc hMerge="1">
                  <a:txBody>
                    <a:bodyPr/>
                    <a:lstStyle/>
                    <a:p>
                      <a:pPr algn="ctr"/>
                      <a:endParaRPr lang="zh-CN" altLang="en-US" sz="800"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7"/>
                  </a:ext>
                </a:extLst>
              </a:tr>
              <a:tr h="234718">
                <a:tc>
                  <a:txBody>
                    <a:bodyPr/>
                    <a:lstStyle/>
                    <a:p>
                      <a:pPr indent="0" algn="ctr">
                        <a:lnSpc>
                          <a:spcPct val="100000"/>
                        </a:lnSpc>
                      </a:pPr>
                      <a:r>
                        <a:rPr lang="en-US" altLang="zh-CN" sz="800" baseline="0" dirty="0" smtClean="0">
                          <a:solidFill>
                            <a:schemeClr val="tx1"/>
                          </a:solidFill>
                          <a:latin typeface="Arial" panose="020B0604020202020204" pitchFamily="34" charset="0"/>
                          <a:ea typeface="微软雅黑" panose="020B0503020204020204" pitchFamily="34" charset="-122"/>
                          <a:cs typeface="Arial" panose="020B0604020202020204" pitchFamily="34" charset="0"/>
                        </a:rPr>
                        <a:t>Luminaire </a:t>
                      </a:r>
                      <a:r>
                        <a:rPr lang="en-US" altLang="zh-CN" sz="800" baseline="0" dirty="0">
                          <a:solidFill>
                            <a:schemeClr val="tx1"/>
                          </a:solidFill>
                          <a:latin typeface="Arial" panose="020B0604020202020204" pitchFamily="34" charset="0"/>
                          <a:ea typeface="微软雅黑" panose="020B0503020204020204" pitchFamily="34" charset="-122"/>
                          <a:cs typeface="Arial" panose="020B0604020202020204" pitchFamily="34" charset="0"/>
                        </a:rPr>
                        <a:t>Dimension </a:t>
                      </a:r>
                      <a:r>
                        <a:rPr lang="en-US" altLang="zh-CN" sz="800" dirty="0">
                          <a:solidFill>
                            <a:schemeClr val="tx1"/>
                          </a:solidFill>
                          <a:latin typeface="Arial" panose="020B0604020202020204" pitchFamily="34" charset="0"/>
                          <a:ea typeface="微软雅黑" panose="020B0503020204020204" pitchFamily="34" charset="-122"/>
                          <a:cs typeface="Arial" panose="020B0604020202020204" pitchFamily="34" charset="0"/>
                        </a:rPr>
                        <a:t>(mm)</a:t>
                      </a:r>
                      <a:endParaRPr lang="zh-CN" altLang="en-US" sz="800"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133350" indent="0" algn="ctr">
                        <a:lnSpc>
                          <a:spcPct val="150000"/>
                        </a:lnSpc>
                        <a:spcAft>
                          <a:spcPts val="360"/>
                        </a:spcAft>
                      </a:pPr>
                      <a:r>
                        <a:rPr lang="en-US" sz="800" kern="1200" baseline="0" dirty="0">
                          <a:solidFill>
                            <a:schemeClr val="tx1"/>
                          </a:solidFill>
                          <a:latin typeface="Arial" panose="020B0604020202020204" pitchFamily="34" charset="0"/>
                          <a:ea typeface="微软雅黑" panose="020B0503020204020204" pitchFamily="34" charset="-122"/>
                          <a:cs typeface="Arial" panose="020B0604020202020204" pitchFamily="34" charset="0"/>
                        </a:rPr>
                        <a:t>184*150*50</a:t>
                      </a:r>
                      <a:endParaRPr lang="zh-CN" sz="800" kern="1200" baseline="0"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133350" indent="0" algn="ctr">
                        <a:lnSpc>
                          <a:spcPct val="150000"/>
                        </a:lnSpc>
                        <a:spcAft>
                          <a:spcPts val="360"/>
                        </a:spcAft>
                      </a:pPr>
                      <a:r>
                        <a:rPr lang="en-US" sz="800" kern="1200" baseline="0" dirty="0">
                          <a:solidFill>
                            <a:schemeClr val="tx1"/>
                          </a:solidFill>
                          <a:latin typeface="Arial" panose="020B0604020202020204" pitchFamily="34" charset="0"/>
                          <a:ea typeface="微软雅黑" panose="020B0503020204020204" pitchFamily="34" charset="-122"/>
                          <a:cs typeface="Arial" panose="020B0604020202020204" pitchFamily="34" charset="0"/>
                        </a:rPr>
                        <a:t>220*169*50</a:t>
                      </a:r>
                      <a:endParaRPr lang="zh-CN" sz="800" kern="1200" baseline="0"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133350" indent="0" algn="ctr">
                        <a:spcAft>
                          <a:spcPts val="465"/>
                        </a:spcAft>
                      </a:pPr>
                      <a:r>
                        <a:rPr lang="en-US" sz="800" kern="1200" baseline="0" dirty="0">
                          <a:solidFill>
                            <a:schemeClr val="tx1"/>
                          </a:solidFill>
                          <a:latin typeface="Arial" panose="020B0604020202020204" pitchFamily="34" charset="0"/>
                          <a:ea typeface="微软雅黑" panose="020B0503020204020204" pitchFamily="34" charset="-122"/>
                          <a:cs typeface="Arial" panose="020B0604020202020204" pitchFamily="34" charset="0"/>
                        </a:rPr>
                        <a:t>275*217*50</a:t>
                      </a:r>
                      <a:endParaRPr lang="zh-CN" sz="800" kern="1200" baseline="0"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8"/>
                  </a:ext>
                </a:extLst>
              </a:tr>
              <a:tr h="234718">
                <a:tc>
                  <a:txBody>
                    <a:bodyPr/>
                    <a:lstStyle/>
                    <a:p>
                      <a:pPr marL="0" marR="0" indent="0" algn="ctr" defTabSz="755650" rtl="0" eaLnBrk="1" fontAlgn="auto" latinLnBrk="0" hangingPunct="1">
                        <a:lnSpc>
                          <a:spcPct val="100000"/>
                        </a:lnSpc>
                        <a:spcBef>
                          <a:spcPts val="0"/>
                        </a:spcBef>
                        <a:spcAft>
                          <a:spcPts val="0"/>
                        </a:spcAft>
                        <a:buClrTx/>
                        <a:buSzTx/>
                        <a:buFontTx/>
                        <a:buNone/>
                        <a:tabLst/>
                        <a:defRPr/>
                      </a:pPr>
                      <a:r>
                        <a:rPr lang="en-US" altLang="zh-CN" sz="800" dirty="0" smtClean="0">
                          <a:solidFill>
                            <a:schemeClr val="tx1"/>
                          </a:solidFill>
                          <a:latin typeface="Arial" panose="020B0604020202020204" pitchFamily="34" charset="0"/>
                          <a:ea typeface="微软雅黑" panose="020B0503020204020204" pitchFamily="34" charset="-122"/>
                          <a:cs typeface="+mn-cs"/>
                        </a:rPr>
                        <a:t>Solar panel </a:t>
                      </a:r>
                      <a:r>
                        <a:rPr lang="en-US" altLang="zh-CN" sz="800" baseline="0" dirty="0" smtClean="0">
                          <a:solidFill>
                            <a:schemeClr val="tx1"/>
                          </a:solidFill>
                          <a:latin typeface="Arial" panose="020B0604020202020204" pitchFamily="34" charset="0"/>
                          <a:ea typeface="微软雅黑" panose="020B0503020204020204" pitchFamily="34" charset="-122"/>
                          <a:cs typeface="+mn-cs"/>
                        </a:rPr>
                        <a:t>Dimension (mm)</a:t>
                      </a:r>
                      <a:endParaRPr lang="zh-CN" altLang="en-US" sz="800" dirty="0">
                        <a:solidFill>
                          <a:schemeClr val="tx1"/>
                        </a:solidFill>
                        <a:latin typeface="Arial" panose="020B0604020202020204" pitchFamily="34" charset="0"/>
                        <a:ea typeface="微软雅黑" panose="020B0503020204020204" pitchFamily="34" charset="-122"/>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133350" indent="0" algn="ctr">
                        <a:lnSpc>
                          <a:spcPct val="150000"/>
                        </a:lnSpc>
                        <a:spcAft>
                          <a:spcPts val="360"/>
                        </a:spcAft>
                      </a:pPr>
                      <a:r>
                        <a:rPr lang="en-US" sz="800" kern="1200" baseline="0" dirty="0">
                          <a:solidFill>
                            <a:schemeClr val="tx1"/>
                          </a:solidFill>
                          <a:latin typeface="Arial" panose="020B0604020202020204" pitchFamily="34" charset="0"/>
                          <a:ea typeface="微软雅黑" panose="020B0503020204020204" pitchFamily="34" charset="-122"/>
                          <a:cs typeface="Arial" panose="020B0604020202020204" pitchFamily="34" charset="0"/>
                        </a:rPr>
                        <a:t>350*460*15</a:t>
                      </a:r>
                      <a:endParaRPr lang="zh-CN" sz="800" kern="1200" baseline="0"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133350" indent="0" algn="ctr">
                        <a:lnSpc>
                          <a:spcPct val="150000"/>
                        </a:lnSpc>
                        <a:spcAft>
                          <a:spcPts val="360"/>
                        </a:spcAft>
                      </a:pPr>
                      <a:r>
                        <a:rPr lang="en-US" sz="800" kern="1200" baseline="0" dirty="0">
                          <a:solidFill>
                            <a:schemeClr val="tx1"/>
                          </a:solidFill>
                          <a:latin typeface="Arial" panose="020B0604020202020204" pitchFamily="34" charset="0"/>
                          <a:ea typeface="微软雅黑" panose="020B0503020204020204" pitchFamily="34" charset="-122"/>
                          <a:cs typeface="Arial" panose="020B0604020202020204" pitchFamily="34" charset="0"/>
                        </a:rPr>
                        <a:t>350*520*15</a:t>
                      </a:r>
                      <a:endParaRPr lang="zh-CN" sz="800" kern="1200" baseline="0"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133350" indent="0" algn="ctr">
                        <a:lnSpc>
                          <a:spcPct val="150000"/>
                        </a:lnSpc>
                        <a:spcAft>
                          <a:spcPts val="360"/>
                        </a:spcAft>
                      </a:pPr>
                      <a:r>
                        <a:rPr lang="en-US" sz="800" kern="1200" baseline="0" dirty="0">
                          <a:solidFill>
                            <a:schemeClr val="tx1"/>
                          </a:solidFill>
                          <a:latin typeface="Arial" panose="020B0604020202020204" pitchFamily="34" charset="0"/>
                          <a:ea typeface="微软雅黑" panose="020B0503020204020204" pitchFamily="34" charset="-122"/>
                          <a:cs typeface="Arial" panose="020B0604020202020204" pitchFamily="34" charset="0"/>
                        </a:rPr>
                        <a:t>670*425*25</a:t>
                      </a:r>
                      <a:endParaRPr lang="zh-CN" sz="800" kern="1200" baseline="0"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25"/>
                  </a:ext>
                </a:extLst>
              </a:tr>
              <a:tr h="234718">
                <a:tc>
                  <a:txBody>
                    <a:bodyPr/>
                    <a:lstStyle/>
                    <a:p>
                      <a:pPr marL="0" marR="0" indent="0" algn="ctr" defTabSz="755650" rtl="0" eaLnBrk="1" fontAlgn="auto" latinLnBrk="0" hangingPunct="1">
                        <a:lnSpc>
                          <a:spcPct val="100000"/>
                        </a:lnSpc>
                        <a:spcBef>
                          <a:spcPts val="0"/>
                        </a:spcBef>
                        <a:spcAft>
                          <a:spcPts val="0"/>
                        </a:spcAft>
                        <a:buClrTx/>
                        <a:buSzTx/>
                        <a:buFontTx/>
                        <a:buNone/>
                        <a:tabLst/>
                        <a:defRPr/>
                      </a:pPr>
                      <a:r>
                        <a:rPr lang="en-US" altLang="zh-CN" sz="800" dirty="0" smtClean="0">
                          <a:solidFill>
                            <a:schemeClr val="tx1"/>
                          </a:solidFill>
                          <a:latin typeface="Arial" panose="020B0604020202020204" pitchFamily="34" charset="0"/>
                          <a:ea typeface="微软雅黑" panose="020B0503020204020204" pitchFamily="34" charset="-122"/>
                          <a:cs typeface="Arial" panose="020B0604020202020204" pitchFamily="34" charset="0"/>
                        </a:rPr>
                        <a:t>Packing</a:t>
                      </a:r>
                      <a:r>
                        <a:rPr lang="en-US" altLang="zh-CN" sz="800" baseline="0" dirty="0" smtClean="0">
                          <a:solidFill>
                            <a:schemeClr val="tx1"/>
                          </a:solidFill>
                          <a:latin typeface="Arial" panose="020B0604020202020204" pitchFamily="34" charset="0"/>
                          <a:ea typeface="微软雅黑" panose="020B0503020204020204" pitchFamily="34" charset="-122"/>
                          <a:cs typeface="Arial" panose="020B0604020202020204" pitchFamily="34" charset="0"/>
                        </a:rPr>
                        <a:t> </a:t>
                      </a:r>
                      <a:r>
                        <a:rPr lang="en-US" altLang="zh-CN" sz="800" baseline="0" dirty="0">
                          <a:solidFill>
                            <a:schemeClr val="tx1"/>
                          </a:solidFill>
                          <a:latin typeface="Arial" panose="020B0604020202020204" pitchFamily="34" charset="0"/>
                          <a:ea typeface="微软雅黑" panose="020B0503020204020204" pitchFamily="34" charset="-122"/>
                          <a:cs typeface="Arial" panose="020B0604020202020204" pitchFamily="34" charset="0"/>
                        </a:rPr>
                        <a:t>Dimension (mm)</a:t>
                      </a:r>
                      <a:endParaRPr lang="zh-CN" altLang="en-US" sz="800"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R="63500" indent="127000" algn="ctr">
                        <a:lnSpc>
                          <a:spcPct val="150000"/>
                        </a:lnSpc>
                        <a:spcAft>
                          <a:spcPts val="0"/>
                        </a:spcAft>
                      </a:pPr>
                      <a:r>
                        <a:rPr lang="en-US" sz="800" kern="1200" baseline="0" dirty="0">
                          <a:solidFill>
                            <a:schemeClr val="tx1"/>
                          </a:solidFill>
                          <a:latin typeface="Arial" panose="020B0604020202020204" pitchFamily="34" charset="0"/>
                          <a:ea typeface="微软雅黑" panose="020B0503020204020204" pitchFamily="34" charset="-122"/>
                          <a:cs typeface="Arial" panose="020B0604020202020204" pitchFamily="34" charset="0"/>
                        </a:rPr>
                        <a:t>493*375*230 (4PCS)</a:t>
                      </a:r>
                      <a:endParaRPr lang="zh-CN" sz="800" kern="1200" baseline="0"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R="63500" indent="127000" algn="ctr">
                        <a:lnSpc>
                          <a:spcPct val="150000"/>
                        </a:lnSpc>
                        <a:spcAft>
                          <a:spcPts val="0"/>
                        </a:spcAft>
                      </a:pPr>
                      <a:r>
                        <a:rPr lang="en-US" sz="800" kern="1200" baseline="0" dirty="0">
                          <a:solidFill>
                            <a:schemeClr val="tx1"/>
                          </a:solidFill>
                          <a:latin typeface="Arial" panose="020B0604020202020204" pitchFamily="34" charset="0"/>
                          <a:ea typeface="微软雅黑" panose="020B0503020204020204" pitchFamily="34" charset="-122"/>
                          <a:cs typeface="Arial" panose="020B0604020202020204" pitchFamily="34" charset="0"/>
                        </a:rPr>
                        <a:t>555*375*230 (4PCS)</a:t>
                      </a:r>
                      <a:endParaRPr lang="zh-CN" sz="800" kern="1200" baseline="0"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R="63500" indent="127000" algn="ctr">
                        <a:lnSpc>
                          <a:spcPct val="150000"/>
                        </a:lnSpc>
                        <a:spcAft>
                          <a:spcPts val="0"/>
                        </a:spcAft>
                      </a:pPr>
                      <a:r>
                        <a:rPr lang="en-US" sz="800" kern="1200" baseline="0" dirty="0">
                          <a:solidFill>
                            <a:schemeClr val="tx1"/>
                          </a:solidFill>
                          <a:latin typeface="Arial" panose="020B0604020202020204" pitchFamily="34" charset="0"/>
                          <a:ea typeface="微软雅黑" panose="020B0503020204020204" pitchFamily="34" charset="-122"/>
                          <a:cs typeface="Arial" panose="020B0604020202020204" pitchFamily="34" charset="0"/>
                        </a:rPr>
                        <a:t>700*500*260 (4PCS)</a:t>
                      </a:r>
                      <a:endParaRPr lang="zh-CN" sz="800" kern="1200" baseline="0"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9"/>
                  </a:ext>
                </a:extLst>
              </a:tr>
              <a:tr h="234718">
                <a:tc>
                  <a:txBody>
                    <a:bodyPr/>
                    <a:lstStyle/>
                    <a:p>
                      <a:pPr marL="0" marR="0" indent="0" algn="ctr" defTabSz="755650" rtl="0" eaLnBrk="1" fontAlgn="auto" latinLnBrk="0" hangingPunct="1">
                        <a:lnSpc>
                          <a:spcPct val="100000"/>
                        </a:lnSpc>
                        <a:spcBef>
                          <a:spcPts val="0"/>
                        </a:spcBef>
                        <a:spcAft>
                          <a:spcPts val="0"/>
                        </a:spcAft>
                        <a:buClrTx/>
                        <a:buSzTx/>
                        <a:buFontTx/>
                        <a:buNone/>
                        <a:tabLst/>
                        <a:defRPr/>
                      </a:pPr>
                      <a:r>
                        <a:rPr lang="en-US" altLang="zh-CN" sz="800" dirty="0" smtClean="0">
                          <a:solidFill>
                            <a:schemeClr val="tx1"/>
                          </a:solidFill>
                          <a:latin typeface="Arial" panose="020B0604020202020204" pitchFamily="34" charset="0"/>
                          <a:ea typeface="微软雅黑" panose="020B0503020204020204" pitchFamily="34" charset="-122"/>
                          <a:cs typeface="+mn-cs"/>
                        </a:rPr>
                        <a:t>Luminaire Net</a:t>
                      </a:r>
                      <a:r>
                        <a:rPr lang="en-US" altLang="zh-CN" sz="800" baseline="0" dirty="0" smtClean="0">
                          <a:solidFill>
                            <a:schemeClr val="tx1"/>
                          </a:solidFill>
                          <a:latin typeface="Arial" panose="020B0604020202020204" pitchFamily="34" charset="0"/>
                          <a:ea typeface="微软雅黑" panose="020B0503020204020204" pitchFamily="34" charset="-122"/>
                          <a:cs typeface="+mn-cs"/>
                        </a:rPr>
                        <a:t> Weight (±0.3</a:t>
                      </a:r>
                      <a:r>
                        <a:rPr lang="en-US" altLang="zh-CN" sz="800" dirty="0" smtClean="0">
                          <a:solidFill>
                            <a:schemeClr val="tx1"/>
                          </a:solidFill>
                          <a:latin typeface="Arial" panose="020B0604020202020204" pitchFamily="34" charset="0"/>
                          <a:ea typeface="微软雅黑" panose="020B0503020204020204" pitchFamily="34" charset="-122"/>
                          <a:cs typeface="+mn-cs"/>
                        </a:rPr>
                        <a:t>kg)</a:t>
                      </a:r>
                      <a:endParaRPr lang="zh-CN" altLang="en-US" sz="800" dirty="0" smtClean="0">
                        <a:solidFill>
                          <a:schemeClr val="tx1"/>
                        </a:solidFill>
                        <a:latin typeface="Arial" panose="020B0604020202020204" pitchFamily="34" charset="0"/>
                        <a:ea typeface="微软雅黑" panose="020B0503020204020204" pitchFamily="34" charset="-122"/>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133350" indent="0" algn="ctr">
                        <a:spcAft>
                          <a:spcPts val="465"/>
                        </a:spcAft>
                      </a:pPr>
                      <a:r>
                        <a:rPr lang="en-US" sz="800" kern="1200" baseline="0" dirty="0">
                          <a:solidFill>
                            <a:schemeClr val="tx1"/>
                          </a:solidFill>
                          <a:latin typeface="Arial" panose="020B0604020202020204" pitchFamily="34" charset="0"/>
                          <a:ea typeface="微软雅黑" panose="020B0503020204020204" pitchFamily="34" charset="-122"/>
                          <a:cs typeface="Arial" panose="020B0604020202020204" pitchFamily="34" charset="0"/>
                        </a:rPr>
                        <a:t>0.76</a:t>
                      </a:r>
                      <a:endParaRPr lang="zh-CN" sz="800" kern="1200" baseline="0"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133350" indent="0" algn="ctr">
                        <a:spcAft>
                          <a:spcPts val="465"/>
                        </a:spcAft>
                      </a:pPr>
                      <a:r>
                        <a:rPr lang="en-US" sz="800" kern="1200" baseline="0" dirty="0">
                          <a:solidFill>
                            <a:schemeClr val="tx1"/>
                          </a:solidFill>
                          <a:latin typeface="Arial" panose="020B0604020202020204" pitchFamily="34" charset="0"/>
                          <a:ea typeface="微软雅黑" panose="020B0503020204020204" pitchFamily="34" charset="-122"/>
                          <a:cs typeface="Arial" panose="020B0604020202020204" pitchFamily="34" charset="0"/>
                        </a:rPr>
                        <a:t>1.1</a:t>
                      </a:r>
                      <a:endParaRPr lang="zh-CN" sz="800" kern="1200" baseline="0"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133350" indent="0" algn="ctr">
                        <a:spcAft>
                          <a:spcPts val="465"/>
                        </a:spcAft>
                      </a:pPr>
                      <a:r>
                        <a:rPr lang="en-US" sz="800" kern="1200" baseline="0" dirty="0">
                          <a:solidFill>
                            <a:schemeClr val="tx1"/>
                          </a:solidFill>
                          <a:latin typeface="Arial" panose="020B0604020202020204" pitchFamily="34" charset="0"/>
                          <a:ea typeface="微软雅黑" panose="020B0503020204020204" pitchFamily="34" charset="-122"/>
                          <a:cs typeface="Arial" panose="020B0604020202020204" pitchFamily="34" charset="0"/>
                        </a:rPr>
                        <a:t>1.54</a:t>
                      </a:r>
                      <a:endParaRPr lang="zh-CN" sz="800" kern="1200" baseline="0"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27"/>
                  </a:ext>
                </a:extLst>
              </a:tr>
              <a:tr h="234718">
                <a:tc>
                  <a:txBody>
                    <a:bodyPr/>
                    <a:lstStyle/>
                    <a:p>
                      <a:pPr marL="0" marR="0" indent="0" algn="ctr" defTabSz="755650" rtl="0" eaLnBrk="1" fontAlgn="auto" latinLnBrk="0" hangingPunct="1">
                        <a:lnSpc>
                          <a:spcPct val="100000"/>
                        </a:lnSpc>
                        <a:spcBef>
                          <a:spcPts val="0"/>
                        </a:spcBef>
                        <a:spcAft>
                          <a:spcPts val="0"/>
                        </a:spcAft>
                        <a:buClrTx/>
                        <a:buSzTx/>
                        <a:buFontTx/>
                        <a:buNone/>
                        <a:tabLst/>
                        <a:defRPr/>
                      </a:pPr>
                      <a:r>
                        <a:rPr lang="en-US" altLang="zh-CN" sz="800" dirty="0" smtClean="0">
                          <a:solidFill>
                            <a:schemeClr val="tx1"/>
                          </a:solidFill>
                          <a:latin typeface="Arial" panose="020B0604020202020204" pitchFamily="34" charset="0"/>
                          <a:ea typeface="微软雅黑" panose="020B0503020204020204" pitchFamily="34" charset="-122"/>
                          <a:cs typeface="+mn-cs"/>
                        </a:rPr>
                        <a:t>Solar panel  </a:t>
                      </a:r>
                      <a:r>
                        <a:rPr lang="en-US" altLang="zh-CN" sz="800" dirty="0" smtClean="0">
                          <a:solidFill>
                            <a:schemeClr val="tx1"/>
                          </a:solidFill>
                          <a:latin typeface="Arial" panose="020B0604020202020204" pitchFamily="34" charset="0"/>
                          <a:ea typeface="微软雅黑" panose="020B0503020204020204" pitchFamily="34" charset="-122"/>
                          <a:cs typeface="Arial" panose="020B0604020202020204" pitchFamily="34" charset="0"/>
                        </a:rPr>
                        <a:t>Net</a:t>
                      </a:r>
                      <a:r>
                        <a:rPr lang="en-US" altLang="zh-CN" sz="800" baseline="0" dirty="0" smtClean="0">
                          <a:solidFill>
                            <a:schemeClr val="tx1"/>
                          </a:solidFill>
                          <a:latin typeface="Arial" panose="020B0604020202020204" pitchFamily="34" charset="0"/>
                          <a:ea typeface="微软雅黑" panose="020B0503020204020204" pitchFamily="34" charset="-122"/>
                          <a:cs typeface="Arial" panose="020B0604020202020204" pitchFamily="34" charset="0"/>
                        </a:rPr>
                        <a:t> </a:t>
                      </a:r>
                      <a:r>
                        <a:rPr lang="en-US" altLang="zh-CN" sz="800" baseline="0" dirty="0">
                          <a:solidFill>
                            <a:schemeClr val="tx1"/>
                          </a:solidFill>
                          <a:latin typeface="Arial" panose="020B0604020202020204" pitchFamily="34" charset="0"/>
                          <a:ea typeface="微软雅黑" panose="020B0503020204020204" pitchFamily="34" charset="-122"/>
                          <a:cs typeface="Arial" panose="020B0604020202020204" pitchFamily="34" charset="0"/>
                        </a:rPr>
                        <a:t>Weight </a:t>
                      </a:r>
                      <a:r>
                        <a:rPr lang="en-US" altLang="zh-CN" sz="800" baseline="0" dirty="0" smtClean="0">
                          <a:solidFill>
                            <a:schemeClr val="tx1"/>
                          </a:solidFill>
                          <a:latin typeface="Arial" panose="020B0604020202020204" pitchFamily="34" charset="0"/>
                          <a:ea typeface="微软雅黑" panose="020B0503020204020204" pitchFamily="34" charset="-122"/>
                          <a:cs typeface="Arial" panose="020B0604020202020204" pitchFamily="34" charset="0"/>
                        </a:rPr>
                        <a:t>(±0.3</a:t>
                      </a:r>
                      <a:r>
                        <a:rPr lang="en-US" altLang="zh-CN" sz="800" dirty="0" smtClean="0">
                          <a:solidFill>
                            <a:schemeClr val="tx1"/>
                          </a:solidFill>
                          <a:latin typeface="Arial" panose="020B0604020202020204" pitchFamily="34" charset="0"/>
                          <a:ea typeface="微软雅黑" panose="020B0503020204020204" pitchFamily="34" charset="-122"/>
                          <a:cs typeface="Arial" panose="020B0604020202020204" pitchFamily="34" charset="0"/>
                        </a:rPr>
                        <a:t>kg</a:t>
                      </a:r>
                      <a:r>
                        <a:rPr lang="en-US" altLang="zh-CN" sz="800" dirty="0">
                          <a:solidFill>
                            <a:schemeClr val="tx1"/>
                          </a:solidFill>
                          <a:latin typeface="Arial" panose="020B0604020202020204" pitchFamily="34" charset="0"/>
                          <a:ea typeface="微软雅黑" panose="020B0503020204020204" pitchFamily="34" charset="-122"/>
                          <a:cs typeface="Arial" panose="020B0604020202020204" pitchFamily="34" charset="0"/>
                        </a:rPr>
                        <a:t>)</a:t>
                      </a:r>
                      <a:endParaRPr lang="zh-CN" altLang="en-US" sz="800"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R="133350" indent="0" algn="ctr">
                        <a:lnSpc>
                          <a:spcPct val="100000"/>
                        </a:lnSpc>
                        <a:spcAft>
                          <a:spcPts val="0"/>
                        </a:spcAft>
                      </a:pPr>
                      <a:r>
                        <a:rPr lang="en-US" sz="800" kern="1200" baseline="0" dirty="0" smtClean="0">
                          <a:solidFill>
                            <a:schemeClr val="tx1"/>
                          </a:solidFill>
                          <a:latin typeface="Arial" panose="020B0604020202020204" pitchFamily="34" charset="0"/>
                          <a:ea typeface="微软雅黑" panose="020B0503020204020204" pitchFamily="34" charset="-122"/>
                          <a:cs typeface="Arial" panose="020B0604020202020204" pitchFamily="34" charset="0"/>
                        </a:rPr>
                        <a:t>1.02</a:t>
                      </a:r>
                      <a:endParaRPr lang="zh-CN" sz="800" kern="1200" baseline="0"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R="133350" indent="0" algn="ctr">
                        <a:lnSpc>
                          <a:spcPct val="100000"/>
                        </a:lnSpc>
                        <a:spcAft>
                          <a:spcPts val="0"/>
                        </a:spcAft>
                      </a:pPr>
                      <a:r>
                        <a:rPr lang="en-US" altLang="zh-CN" sz="800" kern="1200" baseline="0" dirty="0" smtClean="0">
                          <a:solidFill>
                            <a:schemeClr val="tx1"/>
                          </a:solidFill>
                          <a:latin typeface="Arial" panose="020B0604020202020204" pitchFamily="34" charset="0"/>
                          <a:ea typeface="微软雅黑" panose="020B0503020204020204" pitchFamily="34" charset="-122"/>
                          <a:cs typeface="Arial" panose="020B0604020202020204" pitchFamily="34" charset="0"/>
                        </a:rPr>
                        <a:t>1.17</a:t>
                      </a:r>
                      <a:endParaRPr lang="zh-CN" sz="800" kern="1200" baseline="0"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R="133350" indent="0" algn="ctr">
                        <a:lnSpc>
                          <a:spcPct val="100000"/>
                        </a:lnSpc>
                        <a:spcAft>
                          <a:spcPts val="0"/>
                        </a:spcAft>
                      </a:pPr>
                      <a:r>
                        <a:rPr lang="en-US" sz="800" kern="1200" baseline="0" dirty="0" smtClean="0">
                          <a:solidFill>
                            <a:schemeClr val="tx1"/>
                          </a:solidFill>
                          <a:latin typeface="Arial" panose="020B0604020202020204" pitchFamily="34" charset="0"/>
                          <a:ea typeface="微软雅黑" panose="020B0503020204020204" pitchFamily="34" charset="-122"/>
                          <a:cs typeface="Arial" panose="020B0604020202020204" pitchFamily="34" charset="0"/>
                        </a:rPr>
                        <a:t>1.92</a:t>
                      </a:r>
                      <a:endParaRPr lang="zh-CN" sz="800" kern="1200" baseline="0"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20"/>
                  </a:ext>
                </a:extLst>
              </a:tr>
              <a:tr h="234718">
                <a:tc>
                  <a:txBody>
                    <a:bodyPr/>
                    <a:lstStyle/>
                    <a:p>
                      <a:pPr marL="0" marR="0" indent="0" algn="ctr" defTabSz="755650" rtl="0" eaLnBrk="1" fontAlgn="auto" latinLnBrk="0" hangingPunct="1">
                        <a:lnSpc>
                          <a:spcPct val="100000"/>
                        </a:lnSpc>
                        <a:spcBef>
                          <a:spcPts val="0"/>
                        </a:spcBef>
                        <a:spcAft>
                          <a:spcPts val="0"/>
                        </a:spcAft>
                        <a:buClrTx/>
                        <a:buSzTx/>
                        <a:buFontTx/>
                        <a:buNone/>
                        <a:tabLst/>
                        <a:defRPr/>
                      </a:pPr>
                      <a:r>
                        <a:rPr lang="en-US" altLang="zh-CN" sz="800" dirty="0">
                          <a:solidFill>
                            <a:schemeClr val="tx1"/>
                          </a:solidFill>
                          <a:latin typeface="Arial" panose="020B0604020202020204" pitchFamily="34" charset="0"/>
                          <a:ea typeface="微软雅黑" panose="020B0503020204020204" pitchFamily="34" charset="-122"/>
                          <a:cs typeface="Arial" panose="020B0604020202020204" pitchFamily="34" charset="0"/>
                        </a:rPr>
                        <a:t>Gross Weight </a:t>
                      </a:r>
                      <a:r>
                        <a:rPr lang="en-US" altLang="zh-CN" sz="800" dirty="0" smtClean="0">
                          <a:solidFill>
                            <a:schemeClr val="tx1"/>
                          </a:solidFill>
                          <a:latin typeface="Arial" panose="020B0604020202020204" pitchFamily="34" charset="0"/>
                          <a:ea typeface="微软雅黑" panose="020B0503020204020204" pitchFamily="34" charset="-122"/>
                          <a:cs typeface="Arial" panose="020B0604020202020204" pitchFamily="34" charset="0"/>
                        </a:rPr>
                        <a:t>(±0.3kg</a:t>
                      </a:r>
                      <a:r>
                        <a:rPr lang="en-US" altLang="zh-CN" sz="800" dirty="0">
                          <a:solidFill>
                            <a:schemeClr val="tx1"/>
                          </a:solidFill>
                          <a:latin typeface="Arial" panose="020B0604020202020204" pitchFamily="34" charset="0"/>
                          <a:ea typeface="微软雅黑" panose="020B0503020204020204" pitchFamily="34" charset="-122"/>
                          <a:cs typeface="Arial" panose="020B0604020202020204" pitchFamily="34" charset="0"/>
                        </a:rPr>
                        <a:t>)</a:t>
                      </a:r>
                      <a:endParaRPr lang="zh-CN" altLang="en-US" sz="800"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133350" indent="0" algn="ctr">
                        <a:spcAft>
                          <a:spcPts val="465"/>
                        </a:spcAft>
                      </a:pPr>
                      <a:r>
                        <a:rPr lang="en-US" sz="800" kern="1200" baseline="0" dirty="0">
                          <a:solidFill>
                            <a:schemeClr val="tx1"/>
                          </a:solidFill>
                          <a:latin typeface="Arial" panose="020B0604020202020204" pitchFamily="34" charset="0"/>
                          <a:ea typeface="微软雅黑" panose="020B0503020204020204" pitchFamily="34" charset="-122"/>
                          <a:cs typeface="Arial" panose="020B0604020202020204" pitchFamily="34" charset="0"/>
                        </a:rPr>
                        <a:t>2.18</a:t>
                      </a:r>
                      <a:endParaRPr lang="zh-CN" sz="800" kern="1200" baseline="0"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133350" indent="0" algn="ctr">
                        <a:spcAft>
                          <a:spcPts val="465"/>
                        </a:spcAft>
                      </a:pPr>
                      <a:r>
                        <a:rPr lang="en-US" sz="800" kern="1200" baseline="0" dirty="0">
                          <a:solidFill>
                            <a:schemeClr val="tx1"/>
                          </a:solidFill>
                          <a:latin typeface="Arial" panose="020B0604020202020204" pitchFamily="34" charset="0"/>
                          <a:ea typeface="微软雅黑" panose="020B0503020204020204" pitchFamily="34" charset="-122"/>
                          <a:cs typeface="Arial" panose="020B0604020202020204" pitchFamily="34" charset="0"/>
                        </a:rPr>
                        <a:t>3.07</a:t>
                      </a:r>
                      <a:endParaRPr lang="zh-CN" sz="800" kern="1200" baseline="0"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133350" indent="0" algn="ctr">
                        <a:spcAft>
                          <a:spcPts val="465"/>
                        </a:spcAft>
                      </a:pPr>
                      <a:r>
                        <a:rPr lang="en-US" sz="800" kern="1200" baseline="0" dirty="0">
                          <a:solidFill>
                            <a:schemeClr val="tx1"/>
                          </a:solidFill>
                          <a:latin typeface="Arial" panose="020B0604020202020204" pitchFamily="34" charset="0"/>
                          <a:ea typeface="微软雅黑" panose="020B0503020204020204" pitchFamily="34" charset="-122"/>
                          <a:cs typeface="Arial" panose="020B0604020202020204" pitchFamily="34" charset="0"/>
                        </a:rPr>
                        <a:t>4.7</a:t>
                      </a:r>
                      <a:endParaRPr lang="zh-CN" sz="800" kern="1200" baseline="0"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21"/>
                  </a:ext>
                </a:extLst>
              </a:tr>
            </a:tbl>
          </a:graphicData>
        </a:graphic>
      </p:graphicFrame>
      <p:sp>
        <p:nvSpPr>
          <p:cNvPr id="2" name="文本框 1"/>
          <p:cNvSpPr txBox="1"/>
          <p:nvPr/>
        </p:nvSpPr>
        <p:spPr>
          <a:xfrm>
            <a:off x="177850" y="8789803"/>
            <a:ext cx="3926075" cy="215444"/>
          </a:xfrm>
          <a:prstGeom prst="rect">
            <a:avLst/>
          </a:prstGeom>
          <a:noFill/>
        </p:spPr>
        <p:txBody>
          <a:bodyPr wrap="none" rtlCol="0">
            <a:spAutoFit/>
          </a:bodyPr>
          <a:lstStyle/>
          <a:p>
            <a:r>
              <a:rPr lang="en-US" altLang="zh-CN" sz="800" dirty="0" smtClean="0"/>
              <a:t>*Factory default value, the lighting mode can be customized as per specific requirements.</a:t>
            </a:r>
            <a:endParaRPr lang="zh-CN" altLang="en-US" sz="800" dirty="0"/>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对角圆角矩形 64">
            <a:extLst>
              <a:ext uri="{FF2B5EF4-FFF2-40B4-BE49-F238E27FC236}">
                <a16:creationId xmlns:a16="http://schemas.microsoft.com/office/drawing/2014/main" id="{6994F35C-2D95-4D75-ADA7-6FB166C333FC}"/>
              </a:ext>
            </a:extLst>
          </p:cNvPr>
          <p:cNvSpPr/>
          <p:nvPr/>
        </p:nvSpPr>
        <p:spPr>
          <a:xfrm flipH="1">
            <a:off x="393874" y="1019994"/>
            <a:ext cx="2418054" cy="357190"/>
          </a:xfrm>
          <a:prstGeom prst="round2DiagRect">
            <a:avLst>
              <a:gd name="adj1" fmla="val 0"/>
              <a:gd name="adj2" fmla="val 50000"/>
            </a:avLst>
          </a:prstGeom>
          <a:solidFill>
            <a:srgbClr val="2350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a:solidFill>
                  <a:schemeClr val="bg1"/>
                </a:solidFill>
                <a:latin typeface="Arial" panose="020B0604020202020204" pitchFamily="34" charset="0"/>
                <a:cs typeface="Arial" panose="020B0604020202020204" pitchFamily="34" charset="0"/>
              </a:rPr>
              <a:t>Luminaire Dimension:</a:t>
            </a:r>
            <a:endParaRPr lang="zh-CN" altLang="en-US" sz="1600" b="1" dirty="0">
              <a:solidFill>
                <a:schemeClr val="bg1"/>
              </a:solidFill>
              <a:latin typeface="Arial" panose="020B0604020202020204" pitchFamily="34" charset="0"/>
              <a:cs typeface="Arial" panose="020B0604020202020204" pitchFamily="34" charset="0"/>
            </a:endParaRPr>
          </a:p>
        </p:txBody>
      </p:sp>
      <p:sp>
        <p:nvSpPr>
          <p:cNvPr id="34" name="圆角矩形 42">
            <a:extLst>
              <a:ext uri="{FF2B5EF4-FFF2-40B4-BE49-F238E27FC236}">
                <a16:creationId xmlns:a16="http://schemas.microsoft.com/office/drawing/2014/main" id="{6E01E72C-9A54-4ADE-AD29-341A966285C0}"/>
              </a:ext>
            </a:extLst>
          </p:cNvPr>
          <p:cNvSpPr/>
          <p:nvPr/>
        </p:nvSpPr>
        <p:spPr>
          <a:xfrm>
            <a:off x="393874" y="1524050"/>
            <a:ext cx="6768752" cy="8208912"/>
          </a:xfrm>
          <a:custGeom>
            <a:avLst/>
            <a:gdLst>
              <a:gd name="connsiteX0" fmla="*/ 0 w 7128792"/>
              <a:gd name="connsiteY0" fmla="*/ 579613 h 4608512"/>
              <a:gd name="connsiteX1" fmla="*/ 579613 w 7128792"/>
              <a:gd name="connsiteY1" fmla="*/ 0 h 4608512"/>
              <a:gd name="connsiteX2" fmla="*/ 6549179 w 7128792"/>
              <a:gd name="connsiteY2" fmla="*/ 0 h 4608512"/>
              <a:gd name="connsiteX3" fmla="*/ 7128792 w 7128792"/>
              <a:gd name="connsiteY3" fmla="*/ 579613 h 4608512"/>
              <a:gd name="connsiteX4" fmla="*/ 7128792 w 7128792"/>
              <a:gd name="connsiteY4" fmla="*/ 4028899 h 4608512"/>
              <a:gd name="connsiteX5" fmla="*/ 6549179 w 7128792"/>
              <a:gd name="connsiteY5" fmla="*/ 4608512 h 4608512"/>
              <a:gd name="connsiteX6" fmla="*/ 579613 w 7128792"/>
              <a:gd name="connsiteY6" fmla="*/ 4608512 h 4608512"/>
              <a:gd name="connsiteX7" fmla="*/ 0 w 7128792"/>
              <a:gd name="connsiteY7" fmla="*/ 4028899 h 4608512"/>
              <a:gd name="connsiteX8" fmla="*/ 0 w 7128792"/>
              <a:gd name="connsiteY8" fmla="*/ 579613 h 4608512"/>
              <a:gd name="connsiteX0" fmla="*/ 0 w 7129237"/>
              <a:gd name="connsiteY0" fmla="*/ 579613 h 4608512"/>
              <a:gd name="connsiteX1" fmla="*/ 579613 w 7129237"/>
              <a:gd name="connsiteY1" fmla="*/ 0 h 4608512"/>
              <a:gd name="connsiteX2" fmla="*/ 6549179 w 7129237"/>
              <a:gd name="connsiteY2" fmla="*/ 0 h 4608512"/>
              <a:gd name="connsiteX3" fmla="*/ 7128792 w 7129237"/>
              <a:gd name="connsiteY3" fmla="*/ 579613 h 4608512"/>
              <a:gd name="connsiteX4" fmla="*/ 7128792 w 7129237"/>
              <a:gd name="connsiteY4" fmla="*/ 4028899 h 4608512"/>
              <a:gd name="connsiteX5" fmla="*/ 6549179 w 7129237"/>
              <a:gd name="connsiteY5" fmla="*/ 4608512 h 4608512"/>
              <a:gd name="connsiteX6" fmla="*/ 579613 w 7129237"/>
              <a:gd name="connsiteY6" fmla="*/ 4608512 h 4608512"/>
              <a:gd name="connsiteX7" fmla="*/ 0 w 7129237"/>
              <a:gd name="connsiteY7" fmla="*/ 4028899 h 4608512"/>
              <a:gd name="connsiteX8" fmla="*/ 0 w 7129237"/>
              <a:gd name="connsiteY8" fmla="*/ 579613 h 4608512"/>
              <a:gd name="connsiteX0" fmla="*/ 0 w 7129237"/>
              <a:gd name="connsiteY0" fmla="*/ 579613 h 4608512"/>
              <a:gd name="connsiteX1" fmla="*/ 579613 w 7129237"/>
              <a:gd name="connsiteY1" fmla="*/ 0 h 4608512"/>
              <a:gd name="connsiteX2" fmla="*/ 6549179 w 7129237"/>
              <a:gd name="connsiteY2" fmla="*/ 0 h 4608512"/>
              <a:gd name="connsiteX3" fmla="*/ 7128792 w 7129237"/>
              <a:gd name="connsiteY3" fmla="*/ 579613 h 4608512"/>
              <a:gd name="connsiteX4" fmla="*/ 7128792 w 7129237"/>
              <a:gd name="connsiteY4" fmla="*/ 4028899 h 4608512"/>
              <a:gd name="connsiteX5" fmla="*/ 6549179 w 7129237"/>
              <a:gd name="connsiteY5" fmla="*/ 4608512 h 4608512"/>
              <a:gd name="connsiteX6" fmla="*/ 579613 w 7129237"/>
              <a:gd name="connsiteY6" fmla="*/ 4608512 h 4608512"/>
              <a:gd name="connsiteX7" fmla="*/ 0 w 7129237"/>
              <a:gd name="connsiteY7" fmla="*/ 4028899 h 4608512"/>
              <a:gd name="connsiteX8" fmla="*/ 0 w 7129237"/>
              <a:gd name="connsiteY8" fmla="*/ 579613 h 4608512"/>
              <a:gd name="connsiteX0" fmla="*/ 33 w 7129270"/>
              <a:gd name="connsiteY0" fmla="*/ 579613 h 4608512"/>
              <a:gd name="connsiteX1" fmla="*/ 579646 w 7129270"/>
              <a:gd name="connsiteY1" fmla="*/ 0 h 4608512"/>
              <a:gd name="connsiteX2" fmla="*/ 6549212 w 7129270"/>
              <a:gd name="connsiteY2" fmla="*/ 0 h 4608512"/>
              <a:gd name="connsiteX3" fmla="*/ 7128825 w 7129270"/>
              <a:gd name="connsiteY3" fmla="*/ 579613 h 4608512"/>
              <a:gd name="connsiteX4" fmla="*/ 7128825 w 7129270"/>
              <a:gd name="connsiteY4" fmla="*/ 4028899 h 4608512"/>
              <a:gd name="connsiteX5" fmla="*/ 6549212 w 7129270"/>
              <a:gd name="connsiteY5" fmla="*/ 4608512 h 4608512"/>
              <a:gd name="connsiteX6" fmla="*/ 579646 w 7129270"/>
              <a:gd name="connsiteY6" fmla="*/ 4608512 h 4608512"/>
              <a:gd name="connsiteX7" fmla="*/ 33 w 7129270"/>
              <a:gd name="connsiteY7" fmla="*/ 4028899 h 4608512"/>
              <a:gd name="connsiteX8" fmla="*/ 33 w 7129270"/>
              <a:gd name="connsiteY8" fmla="*/ 579613 h 4608512"/>
              <a:gd name="connsiteX0" fmla="*/ 33 w 7129270"/>
              <a:gd name="connsiteY0" fmla="*/ 579613 h 4608512"/>
              <a:gd name="connsiteX1" fmla="*/ 579646 w 7129270"/>
              <a:gd name="connsiteY1" fmla="*/ 0 h 4608512"/>
              <a:gd name="connsiteX2" fmla="*/ 6549212 w 7129270"/>
              <a:gd name="connsiteY2" fmla="*/ 0 h 4608512"/>
              <a:gd name="connsiteX3" fmla="*/ 7128825 w 7129270"/>
              <a:gd name="connsiteY3" fmla="*/ 579613 h 4608512"/>
              <a:gd name="connsiteX4" fmla="*/ 7128825 w 7129270"/>
              <a:gd name="connsiteY4" fmla="*/ 4028899 h 4608512"/>
              <a:gd name="connsiteX5" fmla="*/ 6549212 w 7129270"/>
              <a:gd name="connsiteY5" fmla="*/ 4608512 h 4608512"/>
              <a:gd name="connsiteX6" fmla="*/ 579646 w 7129270"/>
              <a:gd name="connsiteY6" fmla="*/ 4608512 h 4608512"/>
              <a:gd name="connsiteX7" fmla="*/ 33 w 7129270"/>
              <a:gd name="connsiteY7" fmla="*/ 4028899 h 4608512"/>
              <a:gd name="connsiteX8" fmla="*/ 33 w 7129270"/>
              <a:gd name="connsiteY8" fmla="*/ 579613 h 4608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129270" h="4608512">
                <a:moveTo>
                  <a:pt x="33" y="579613"/>
                </a:moveTo>
                <a:cubicBezTo>
                  <a:pt x="33" y="259502"/>
                  <a:pt x="8075" y="0"/>
                  <a:pt x="579646" y="0"/>
                </a:cubicBezTo>
                <a:lnTo>
                  <a:pt x="6549212" y="0"/>
                </a:lnTo>
                <a:cubicBezTo>
                  <a:pt x="7166503" y="15240"/>
                  <a:pt x="7128825" y="259502"/>
                  <a:pt x="7128825" y="579613"/>
                </a:cubicBezTo>
                <a:lnTo>
                  <a:pt x="7128825" y="4028899"/>
                </a:lnTo>
                <a:cubicBezTo>
                  <a:pt x="7128825" y="4349010"/>
                  <a:pt x="7136023" y="4600892"/>
                  <a:pt x="6549212" y="4608512"/>
                </a:cubicBezTo>
                <a:lnTo>
                  <a:pt x="579646" y="4608512"/>
                </a:lnTo>
                <a:cubicBezTo>
                  <a:pt x="-14785" y="4593272"/>
                  <a:pt x="33" y="4349010"/>
                  <a:pt x="33" y="4028899"/>
                </a:cubicBezTo>
                <a:lnTo>
                  <a:pt x="33" y="579613"/>
                </a:lnTo>
                <a:close/>
              </a:path>
            </a:pathLst>
          </a:cu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3" name="表格 2"/>
          <p:cNvGraphicFramePr>
            <a:graphicFrameLocks noGrp="1"/>
          </p:cNvGraphicFramePr>
          <p:nvPr>
            <p:extLst>
              <p:ext uri="{D42A27DB-BD31-4B8C-83A1-F6EECF244321}">
                <p14:modId xmlns:p14="http://schemas.microsoft.com/office/powerpoint/2010/main" val="3418022312"/>
              </p:ext>
            </p:extLst>
          </p:nvPr>
        </p:nvGraphicFramePr>
        <p:xfrm>
          <a:off x="573895" y="8148786"/>
          <a:ext cx="6408710" cy="1257300"/>
        </p:xfrm>
        <a:graphic>
          <a:graphicData uri="http://schemas.openxmlformats.org/drawingml/2006/table">
            <a:tbl>
              <a:tblPr firstRow="1" firstCol="1" bandRow="1">
                <a:tableStyleId>{5940675A-B579-460E-94D1-54222C63F5DA}</a:tableStyleId>
              </a:tblPr>
              <a:tblGrid>
                <a:gridCol w="1529350">
                  <a:extLst>
                    <a:ext uri="{9D8B030D-6E8A-4147-A177-3AD203B41FA5}">
                      <a16:colId xmlns:a16="http://schemas.microsoft.com/office/drawing/2014/main" val="2060387886"/>
                    </a:ext>
                  </a:extLst>
                </a:gridCol>
                <a:gridCol w="946741">
                  <a:extLst>
                    <a:ext uri="{9D8B030D-6E8A-4147-A177-3AD203B41FA5}">
                      <a16:colId xmlns:a16="http://schemas.microsoft.com/office/drawing/2014/main" val="2324525305"/>
                    </a:ext>
                  </a:extLst>
                </a:gridCol>
                <a:gridCol w="873915">
                  <a:extLst>
                    <a:ext uri="{9D8B030D-6E8A-4147-A177-3AD203B41FA5}">
                      <a16:colId xmlns:a16="http://schemas.microsoft.com/office/drawing/2014/main" val="4199068828"/>
                    </a:ext>
                  </a:extLst>
                </a:gridCol>
                <a:gridCol w="718445">
                  <a:extLst>
                    <a:ext uri="{9D8B030D-6E8A-4147-A177-3AD203B41FA5}">
                      <a16:colId xmlns:a16="http://schemas.microsoft.com/office/drawing/2014/main" val="20003"/>
                    </a:ext>
                  </a:extLst>
                </a:gridCol>
                <a:gridCol w="792088">
                  <a:extLst>
                    <a:ext uri="{9D8B030D-6E8A-4147-A177-3AD203B41FA5}">
                      <a16:colId xmlns:a16="http://schemas.microsoft.com/office/drawing/2014/main" val="4015888292"/>
                    </a:ext>
                  </a:extLst>
                </a:gridCol>
                <a:gridCol w="792088">
                  <a:extLst>
                    <a:ext uri="{9D8B030D-6E8A-4147-A177-3AD203B41FA5}">
                      <a16:colId xmlns:a16="http://schemas.microsoft.com/office/drawing/2014/main" val="20005"/>
                    </a:ext>
                  </a:extLst>
                </a:gridCol>
                <a:gridCol w="756083">
                  <a:extLst>
                    <a:ext uri="{9D8B030D-6E8A-4147-A177-3AD203B41FA5}">
                      <a16:colId xmlns:a16="http://schemas.microsoft.com/office/drawing/2014/main" val="20006"/>
                    </a:ext>
                  </a:extLst>
                </a:gridCol>
              </a:tblGrid>
              <a:tr h="0">
                <a:tc rowSpan="2">
                  <a:txBody>
                    <a:bodyPr/>
                    <a:lstStyle/>
                    <a:p>
                      <a:pPr marR="133350" indent="127000" algn="ctr">
                        <a:lnSpc>
                          <a:spcPct val="150000"/>
                        </a:lnSpc>
                        <a:spcAft>
                          <a:spcPts val="360"/>
                        </a:spcAft>
                      </a:pPr>
                      <a:r>
                        <a:rPr lang="en-US" altLang="zh-CN" sz="1100" kern="100" baseline="0" dirty="0" smtClean="0">
                          <a:solidFill>
                            <a:schemeClr val="tx1"/>
                          </a:solidFill>
                          <a:effectLst/>
                          <a:latin typeface="Arial" panose="020B0604020202020204" pitchFamily="34" charset="0"/>
                          <a:ea typeface="+mn-ea"/>
                          <a:cs typeface="Arial" panose="020B0604020202020204" pitchFamily="34" charset="0"/>
                        </a:rPr>
                        <a:t>Model No.</a:t>
                      </a:r>
                      <a:endParaRPr lang="zh-CN" sz="1100" kern="100" baseline="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gridSpan="6">
                  <a:txBody>
                    <a:bodyPr/>
                    <a:lstStyle/>
                    <a:p>
                      <a:pPr marR="133350" indent="127000" algn="ctr">
                        <a:lnSpc>
                          <a:spcPct val="150000"/>
                        </a:lnSpc>
                        <a:spcAft>
                          <a:spcPts val="360"/>
                        </a:spcAft>
                      </a:pPr>
                      <a:r>
                        <a:rPr lang="en-US" altLang="zh-CN" sz="1100" kern="100" dirty="0" smtClean="0">
                          <a:effectLst/>
                          <a:latin typeface="Arial" panose="020B0604020202020204" pitchFamily="34" charset="0"/>
                          <a:cs typeface="Arial" panose="020B0604020202020204" pitchFamily="34" charset="0"/>
                        </a:rPr>
                        <a:t>Dimension</a:t>
                      </a:r>
                      <a:r>
                        <a:rPr lang="zh-CN" sz="1100" kern="100" dirty="0" smtClean="0">
                          <a:effectLst/>
                          <a:latin typeface="Arial" panose="020B0604020202020204" pitchFamily="34" charset="0"/>
                          <a:cs typeface="Arial" panose="020B0604020202020204" pitchFamily="34" charset="0"/>
                        </a:rPr>
                        <a:t>（</a:t>
                      </a:r>
                      <a:r>
                        <a:rPr lang="en-US" sz="1100" kern="100" dirty="0">
                          <a:effectLst/>
                          <a:latin typeface="Arial" panose="020B0604020202020204" pitchFamily="34" charset="0"/>
                          <a:cs typeface="Arial" panose="020B0604020202020204" pitchFamily="34" charset="0"/>
                        </a:rPr>
                        <a:t>mm</a:t>
                      </a:r>
                      <a:r>
                        <a:rPr lang="zh-CN" sz="1100" kern="100" dirty="0">
                          <a:effectLst/>
                          <a:latin typeface="Arial" panose="020B0604020202020204" pitchFamily="34" charset="0"/>
                          <a:cs typeface="Arial" panose="020B0604020202020204" pitchFamily="34" charset="0"/>
                        </a:rPr>
                        <a:t>）</a:t>
                      </a:r>
                      <a:endParaRPr lang="zh-CN" sz="1100" kern="100" dirty="0">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pPr marR="133350" indent="127000" algn="ctr">
                        <a:lnSpc>
                          <a:spcPct val="150000"/>
                        </a:lnSpc>
                        <a:spcAft>
                          <a:spcPts val="360"/>
                        </a:spcAft>
                      </a:pPr>
                      <a:endParaRPr lang="zh-CN" sz="1100" kern="100" dirty="0">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tc>
                <a:tc hMerge="1">
                  <a:txBody>
                    <a:bodyPr/>
                    <a:lstStyle/>
                    <a:p>
                      <a:pPr marR="133350" indent="127000" algn="ctr">
                        <a:lnSpc>
                          <a:spcPct val="150000"/>
                        </a:lnSpc>
                        <a:spcAft>
                          <a:spcPts val="360"/>
                        </a:spcAft>
                      </a:pPr>
                      <a:endParaRPr lang="zh-CN" sz="1100" kern="100" dirty="0">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tc>
                <a:extLst>
                  <a:ext uri="{0D108BD9-81ED-4DB2-BD59-A6C34878D82A}">
                    <a16:rowId xmlns:a16="http://schemas.microsoft.com/office/drawing/2014/main" val="1340749572"/>
                  </a:ext>
                </a:extLst>
              </a:tr>
              <a:tr h="0">
                <a:tc vMerge="1">
                  <a:txBody>
                    <a:bodyPr/>
                    <a:lstStyle/>
                    <a:p>
                      <a:endParaRPr lang="zh-CN" altLang="en-US"/>
                    </a:p>
                  </a:txBody>
                  <a:tcPr/>
                </a:tc>
                <a:tc>
                  <a:txBody>
                    <a:bodyPr/>
                    <a:lstStyle/>
                    <a:p>
                      <a:pPr marR="133350" indent="127000" algn="ctr">
                        <a:lnSpc>
                          <a:spcPct val="150000"/>
                        </a:lnSpc>
                        <a:spcAft>
                          <a:spcPts val="360"/>
                        </a:spcAft>
                      </a:pPr>
                      <a:r>
                        <a:rPr lang="en-US" sz="1100" kern="100" baseline="0" dirty="0">
                          <a:solidFill>
                            <a:schemeClr val="tx1"/>
                          </a:solidFill>
                          <a:effectLst/>
                          <a:latin typeface="Arial" panose="020B0604020202020204" pitchFamily="34" charset="0"/>
                          <a:ea typeface="+mn-ea"/>
                          <a:cs typeface="Arial" panose="020B0604020202020204" pitchFamily="34" charset="0"/>
                        </a:rPr>
                        <a:t>L</a:t>
                      </a:r>
                      <a:endParaRPr lang="zh-CN" sz="1100" kern="100" baseline="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R="133350" indent="127000" algn="ctr">
                        <a:lnSpc>
                          <a:spcPct val="150000"/>
                        </a:lnSpc>
                        <a:spcAft>
                          <a:spcPts val="360"/>
                        </a:spcAft>
                      </a:pPr>
                      <a:r>
                        <a:rPr lang="en-US" sz="1100" kern="100" baseline="0" dirty="0">
                          <a:solidFill>
                            <a:schemeClr val="tx1"/>
                          </a:solidFill>
                          <a:effectLst/>
                          <a:latin typeface="Arial" panose="020B0604020202020204" pitchFamily="34" charset="0"/>
                          <a:ea typeface="+mn-ea"/>
                          <a:cs typeface="Arial" panose="020B0604020202020204" pitchFamily="34" charset="0"/>
                        </a:rPr>
                        <a:t>W</a:t>
                      </a:r>
                      <a:endParaRPr lang="zh-CN" sz="1100" kern="100" baseline="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R="133350" indent="127000" algn="ctr">
                        <a:lnSpc>
                          <a:spcPct val="150000"/>
                        </a:lnSpc>
                        <a:spcAft>
                          <a:spcPts val="360"/>
                        </a:spcAft>
                      </a:pPr>
                      <a:r>
                        <a:rPr lang="en-US" sz="1100" kern="100" baseline="0" dirty="0">
                          <a:solidFill>
                            <a:schemeClr val="tx1"/>
                          </a:solidFill>
                          <a:effectLst/>
                          <a:latin typeface="Arial" panose="020B0604020202020204" pitchFamily="34" charset="0"/>
                          <a:ea typeface="+mn-ea"/>
                          <a:cs typeface="Arial" panose="020B0604020202020204" pitchFamily="34" charset="0"/>
                        </a:rPr>
                        <a:t>H</a:t>
                      </a:r>
                      <a:endParaRPr lang="zh-CN" sz="1100" kern="100" baseline="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R="133350" indent="127000" algn="ctr">
                        <a:lnSpc>
                          <a:spcPct val="150000"/>
                        </a:lnSpc>
                        <a:spcAft>
                          <a:spcPts val="360"/>
                        </a:spcAft>
                      </a:pPr>
                      <a:r>
                        <a:rPr lang="en-US" sz="1100" kern="100" baseline="0" dirty="0" smtClean="0">
                          <a:solidFill>
                            <a:schemeClr val="tx1"/>
                          </a:solidFill>
                          <a:effectLst/>
                          <a:latin typeface="Arial" panose="020B0604020202020204" pitchFamily="34" charset="0"/>
                          <a:ea typeface="+mn-ea"/>
                          <a:cs typeface="Arial" panose="020B0604020202020204" pitchFamily="34" charset="0"/>
                        </a:rPr>
                        <a:t>L1</a:t>
                      </a:r>
                      <a:endParaRPr lang="zh-CN" sz="1100" kern="100" baseline="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R="133350" indent="127000" algn="ctr">
                        <a:lnSpc>
                          <a:spcPct val="150000"/>
                        </a:lnSpc>
                        <a:spcAft>
                          <a:spcPts val="360"/>
                        </a:spcAft>
                      </a:pPr>
                      <a:r>
                        <a:rPr lang="en-US" sz="1100" kern="100" baseline="0" dirty="0" smtClean="0">
                          <a:solidFill>
                            <a:schemeClr val="tx1"/>
                          </a:solidFill>
                          <a:effectLst/>
                          <a:latin typeface="Arial" panose="020B0604020202020204" pitchFamily="34" charset="0"/>
                          <a:ea typeface="+mn-ea"/>
                          <a:cs typeface="Arial" panose="020B0604020202020204" pitchFamily="34" charset="0"/>
                        </a:rPr>
                        <a:t>W1</a:t>
                      </a:r>
                      <a:endParaRPr lang="zh-CN" sz="1100" kern="100" baseline="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R="133350" indent="127000" algn="ctr">
                        <a:lnSpc>
                          <a:spcPct val="150000"/>
                        </a:lnSpc>
                        <a:spcAft>
                          <a:spcPts val="360"/>
                        </a:spcAft>
                      </a:pPr>
                      <a:r>
                        <a:rPr lang="en-US" sz="1100" kern="100" baseline="0" dirty="0" smtClean="0">
                          <a:solidFill>
                            <a:schemeClr val="tx1"/>
                          </a:solidFill>
                          <a:effectLst/>
                          <a:latin typeface="Arial" panose="020B0604020202020204" pitchFamily="34" charset="0"/>
                          <a:ea typeface="+mn-ea"/>
                          <a:cs typeface="Arial" panose="020B0604020202020204" pitchFamily="34" charset="0"/>
                        </a:rPr>
                        <a:t>H1</a:t>
                      </a:r>
                      <a:endParaRPr lang="zh-CN" sz="1100" kern="100" baseline="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extLst>
                  <a:ext uri="{0D108BD9-81ED-4DB2-BD59-A6C34878D82A}">
                    <a16:rowId xmlns:a16="http://schemas.microsoft.com/office/drawing/2014/main" val="3830752357"/>
                  </a:ext>
                </a:extLst>
              </a:tr>
              <a:tr h="0">
                <a:tc>
                  <a:txBody>
                    <a:bodyPr/>
                    <a:lstStyle/>
                    <a:p>
                      <a:pPr marR="133350" indent="127000" algn="ctr">
                        <a:lnSpc>
                          <a:spcPct val="150000"/>
                        </a:lnSpc>
                        <a:spcAft>
                          <a:spcPts val="360"/>
                        </a:spcAft>
                      </a:pPr>
                      <a:r>
                        <a:rPr lang="en-US" sz="1100" kern="100" baseline="0" dirty="0" smtClean="0">
                          <a:solidFill>
                            <a:schemeClr val="tx1"/>
                          </a:solidFill>
                          <a:effectLst/>
                          <a:latin typeface="Arial" panose="020B0604020202020204" pitchFamily="34" charset="0"/>
                          <a:ea typeface="+mn-ea"/>
                          <a:cs typeface="Arial" panose="020B0604020202020204" pitchFamily="34" charset="0"/>
                        </a:rPr>
                        <a:t>UNI-PLE2-01500</a:t>
                      </a:r>
                      <a:endParaRPr lang="zh-CN" sz="1100" kern="100" baseline="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R="133350" indent="127000" algn="ctr">
                        <a:lnSpc>
                          <a:spcPct val="150000"/>
                        </a:lnSpc>
                        <a:spcAft>
                          <a:spcPts val="360"/>
                        </a:spcAft>
                      </a:pPr>
                      <a:r>
                        <a:rPr lang="en-US" altLang="zh-CN" sz="1100" kern="100" baseline="0" dirty="0" smtClean="0">
                          <a:solidFill>
                            <a:schemeClr val="tx1"/>
                          </a:solidFill>
                          <a:effectLst/>
                          <a:latin typeface="Arial" panose="020B0604020202020204" pitchFamily="34" charset="0"/>
                          <a:ea typeface="+mn-ea"/>
                          <a:cs typeface="Arial" panose="020B0604020202020204" pitchFamily="34" charset="0"/>
                        </a:rPr>
                        <a:t>184</a:t>
                      </a:r>
                      <a:endParaRPr lang="zh-CN" sz="1100" kern="100" baseline="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R="133350" indent="127000" algn="ctr">
                        <a:lnSpc>
                          <a:spcPct val="150000"/>
                        </a:lnSpc>
                        <a:spcAft>
                          <a:spcPts val="360"/>
                        </a:spcAft>
                      </a:pPr>
                      <a:r>
                        <a:rPr lang="en-US" altLang="zh-CN" sz="1100" kern="100" baseline="0" dirty="0" smtClean="0">
                          <a:solidFill>
                            <a:schemeClr val="tx1"/>
                          </a:solidFill>
                          <a:effectLst/>
                          <a:latin typeface="Arial" panose="020B0604020202020204" pitchFamily="34" charset="0"/>
                          <a:ea typeface="+mn-ea"/>
                          <a:cs typeface="Arial" panose="020B0604020202020204" pitchFamily="34" charset="0"/>
                        </a:rPr>
                        <a:t>150</a:t>
                      </a:r>
                      <a:endParaRPr lang="zh-CN" sz="1100" kern="100" baseline="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R="133350" indent="127000" algn="ctr">
                        <a:lnSpc>
                          <a:spcPct val="150000"/>
                        </a:lnSpc>
                        <a:spcAft>
                          <a:spcPts val="360"/>
                        </a:spcAft>
                      </a:pPr>
                      <a:r>
                        <a:rPr lang="en-US" altLang="zh-CN" sz="1100" kern="100" baseline="0" dirty="0" smtClean="0">
                          <a:solidFill>
                            <a:schemeClr val="tx1"/>
                          </a:solidFill>
                          <a:effectLst/>
                          <a:latin typeface="Arial" panose="020B0604020202020204" pitchFamily="34" charset="0"/>
                          <a:ea typeface="+mn-ea"/>
                          <a:cs typeface="Arial" panose="020B0604020202020204" pitchFamily="34" charset="0"/>
                        </a:rPr>
                        <a:t>50</a:t>
                      </a:r>
                      <a:endParaRPr lang="zh-CN" sz="1100" kern="100" baseline="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R="133350" indent="127000" algn="ctr">
                        <a:lnSpc>
                          <a:spcPct val="150000"/>
                        </a:lnSpc>
                        <a:spcAft>
                          <a:spcPts val="360"/>
                        </a:spcAft>
                      </a:pPr>
                      <a:r>
                        <a:rPr lang="en-US" altLang="zh-CN" sz="1100" kern="100" baseline="0" dirty="0" smtClean="0">
                          <a:solidFill>
                            <a:schemeClr val="tx1"/>
                          </a:solidFill>
                          <a:effectLst/>
                          <a:latin typeface="Arial" panose="020B0604020202020204" pitchFamily="34" charset="0"/>
                          <a:ea typeface="+mn-ea"/>
                          <a:cs typeface="Arial" panose="020B0604020202020204" pitchFamily="34" charset="0"/>
                        </a:rPr>
                        <a:t>350</a:t>
                      </a:r>
                      <a:endParaRPr lang="zh-CN" sz="1100" kern="100" baseline="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R="133350" indent="127000" algn="ctr">
                        <a:lnSpc>
                          <a:spcPct val="150000"/>
                        </a:lnSpc>
                        <a:spcAft>
                          <a:spcPts val="360"/>
                        </a:spcAft>
                      </a:pPr>
                      <a:r>
                        <a:rPr lang="en-US" altLang="zh-CN" sz="1100" kern="100" baseline="0" dirty="0" smtClean="0">
                          <a:solidFill>
                            <a:schemeClr val="tx1"/>
                          </a:solidFill>
                          <a:effectLst/>
                          <a:latin typeface="Arial" panose="020B0604020202020204" pitchFamily="34" charset="0"/>
                          <a:ea typeface="+mn-ea"/>
                          <a:cs typeface="Arial" panose="020B0604020202020204" pitchFamily="34" charset="0"/>
                        </a:rPr>
                        <a:t>460</a:t>
                      </a:r>
                      <a:endParaRPr lang="zh-CN" sz="1100" kern="100" baseline="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R="133350" indent="127000" algn="ctr">
                        <a:lnSpc>
                          <a:spcPct val="150000"/>
                        </a:lnSpc>
                        <a:spcAft>
                          <a:spcPts val="360"/>
                        </a:spcAft>
                      </a:pPr>
                      <a:r>
                        <a:rPr lang="en-US" altLang="zh-CN" sz="1100" kern="100" baseline="0" dirty="0" smtClean="0">
                          <a:solidFill>
                            <a:schemeClr val="tx1"/>
                          </a:solidFill>
                          <a:effectLst/>
                          <a:latin typeface="Arial" panose="020B0604020202020204" pitchFamily="34" charset="0"/>
                          <a:ea typeface="+mn-ea"/>
                          <a:cs typeface="Arial" panose="020B0604020202020204" pitchFamily="34" charset="0"/>
                        </a:rPr>
                        <a:t>15</a:t>
                      </a:r>
                      <a:endParaRPr lang="zh-CN" sz="1100" kern="100" baseline="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extLst>
                  <a:ext uri="{0D108BD9-81ED-4DB2-BD59-A6C34878D82A}">
                    <a16:rowId xmlns:a16="http://schemas.microsoft.com/office/drawing/2014/main" val="2849849492"/>
                  </a:ext>
                </a:extLst>
              </a:tr>
              <a:tr h="0">
                <a:tc>
                  <a:txBody>
                    <a:bodyPr/>
                    <a:lstStyle/>
                    <a:p>
                      <a:pPr marL="0" marR="133350" indent="127000" algn="ctr" defTabSz="755650" rtl="0" eaLnBrk="1" fontAlgn="auto" latinLnBrk="0" hangingPunct="1">
                        <a:lnSpc>
                          <a:spcPct val="150000"/>
                        </a:lnSpc>
                        <a:spcBef>
                          <a:spcPts val="0"/>
                        </a:spcBef>
                        <a:spcAft>
                          <a:spcPts val="360"/>
                        </a:spcAft>
                        <a:buClrTx/>
                        <a:buSzTx/>
                        <a:buFontTx/>
                        <a:buNone/>
                        <a:tabLst/>
                        <a:defRPr/>
                      </a:pPr>
                      <a:r>
                        <a:rPr lang="en-US" altLang="zh-CN" sz="1100" kern="100" baseline="0" dirty="0" smtClean="0">
                          <a:solidFill>
                            <a:schemeClr val="tx1"/>
                          </a:solidFill>
                          <a:effectLst/>
                          <a:latin typeface="Arial" panose="020B0604020202020204" pitchFamily="34" charset="0"/>
                          <a:ea typeface="+mn-ea"/>
                          <a:cs typeface="+mn-cs"/>
                        </a:rPr>
                        <a:t>UNI-PLE2</a:t>
                      </a:r>
                      <a:r>
                        <a:rPr lang="en-US" sz="1100" kern="100" baseline="0" dirty="0" smtClean="0">
                          <a:solidFill>
                            <a:schemeClr val="tx1"/>
                          </a:solidFill>
                          <a:effectLst/>
                          <a:latin typeface="Arial" panose="020B0604020202020204" pitchFamily="34" charset="0"/>
                          <a:ea typeface="+mn-ea"/>
                          <a:cs typeface="Arial" panose="020B0604020202020204" pitchFamily="34" charset="0"/>
                        </a:rPr>
                        <a:t>-02000</a:t>
                      </a:r>
                      <a:endParaRPr lang="zh-CN" sz="1100" kern="100" baseline="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R="133350" indent="127000" algn="ctr">
                        <a:lnSpc>
                          <a:spcPct val="150000"/>
                        </a:lnSpc>
                        <a:spcAft>
                          <a:spcPts val="360"/>
                        </a:spcAft>
                      </a:pPr>
                      <a:r>
                        <a:rPr lang="en-US" altLang="zh-CN" sz="1100" kern="100" baseline="0" dirty="0" smtClean="0">
                          <a:solidFill>
                            <a:schemeClr val="tx1"/>
                          </a:solidFill>
                          <a:effectLst/>
                          <a:latin typeface="Arial" panose="020B0604020202020204" pitchFamily="34" charset="0"/>
                          <a:ea typeface="+mn-ea"/>
                          <a:cs typeface="Arial" panose="020B0604020202020204" pitchFamily="34" charset="0"/>
                        </a:rPr>
                        <a:t>220</a:t>
                      </a:r>
                      <a:endParaRPr lang="zh-CN" altLang="zh-CN" sz="1100" kern="100" baseline="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R="133350" indent="127000" algn="ctr">
                        <a:lnSpc>
                          <a:spcPct val="150000"/>
                        </a:lnSpc>
                        <a:spcAft>
                          <a:spcPts val="360"/>
                        </a:spcAft>
                      </a:pPr>
                      <a:r>
                        <a:rPr lang="en-US" altLang="zh-CN" sz="1100" kern="100" baseline="0" dirty="0" smtClean="0">
                          <a:solidFill>
                            <a:schemeClr val="tx1"/>
                          </a:solidFill>
                          <a:effectLst/>
                          <a:latin typeface="Arial" panose="020B0604020202020204" pitchFamily="34" charset="0"/>
                          <a:ea typeface="+mn-ea"/>
                          <a:cs typeface="Arial" panose="020B0604020202020204" pitchFamily="34" charset="0"/>
                        </a:rPr>
                        <a:t>169</a:t>
                      </a:r>
                      <a:endParaRPr lang="zh-CN" altLang="zh-CN" sz="1100" kern="100" baseline="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R="133350" indent="127000" algn="ctr">
                        <a:lnSpc>
                          <a:spcPct val="150000"/>
                        </a:lnSpc>
                        <a:spcAft>
                          <a:spcPts val="360"/>
                        </a:spcAft>
                      </a:pPr>
                      <a:r>
                        <a:rPr lang="en-US" altLang="zh-CN" sz="1100" kern="100" baseline="0" dirty="0" smtClean="0">
                          <a:solidFill>
                            <a:schemeClr val="tx1"/>
                          </a:solidFill>
                          <a:effectLst/>
                          <a:latin typeface="Arial" panose="020B0604020202020204" pitchFamily="34" charset="0"/>
                          <a:ea typeface="+mn-ea"/>
                          <a:cs typeface="Arial" panose="020B0604020202020204" pitchFamily="34" charset="0"/>
                        </a:rPr>
                        <a:t>50</a:t>
                      </a:r>
                      <a:endParaRPr lang="zh-CN" altLang="zh-CN" sz="1100" kern="100" baseline="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R="133350" indent="127000" algn="ctr">
                        <a:lnSpc>
                          <a:spcPct val="150000"/>
                        </a:lnSpc>
                        <a:spcAft>
                          <a:spcPts val="360"/>
                        </a:spcAft>
                      </a:pPr>
                      <a:r>
                        <a:rPr lang="en-US" altLang="zh-CN" sz="1100" kern="100" baseline="0" dirty="0" smtClean="0">
                          <a:solidFill>
                            <a:schemeClr val="tx1"/>
                          </a:solidFill>
                          <a:effectLst/>
                          <a:latin typeface="Arial" panose="020B0604020202020204" pitchFamily="34" charset="0"/>
                          <a:ea typeface="+mn-ea"/>
                          <a:cs typeface="+mn-cs"/>
                        </a:rPr>
                        <a:t>350</a:t>
                      </a:r>
                      <a:endParaRPr lang="zh-CN" altLang="zh-CN" sz="1100" kern="100" baseline="0" dirty="0">
                        <a:solidFill>
                          <a:schemeClr val="tx1"/>
                        </a:solidFill>
                        <a:effectLst/>
                        <a:latin typeface="Arial" panose="020B0604020202020204" pitchFamily="34" charset="0"/>
                        <a:ea typeface="+mn-ea"/>
                        <a:cs typeface="+mn-cs"/>
                      </a:endParaRPr>
                    </a:p>
                  </a:txBody>
                  <a:tcPr marL="68580" marR="68580" marT="0" marB="0" anchor="ctr"/>
                </a:tc>
                <a:tc>
                  <a:txBody>
                    <a:bodyPr/>
                    <a:lstStyle/>
                    <a:p>
                      <a:pPr marR="133350" indent="127000" algn="ctr">
                        <a:lnSpc>
                          <a:spcPct val="150000"/>
                        </a:lnSpc>
                        <a:spcAft>
                          <a:spcPts val="360"/>
                        </a:spcAft>
                      </a:pPr>
                      <a:r>
                        <a:rPr lang="en-US" altLang="zh-CN" sz="1100" kern="100" baseline="0" dirty="0" smtClean="0">
                          <a:solidFill>
                            <a:schemeClr val="tx1"/>
                          </a:solidFill>
                          <a:effectLst/>
                          <a:latin typeface="Arial" panose="020B0604020202020204" pitchFamily="34" charset="0"/>
                          <a:ea typeface="+mn-ea"/>
                          <a:cs typeface="Arial" panose="020B0604020202020204" pitchFamily="34" charset="0"/>
                        </a:rPr>
                        <a:t>520</a:t>
                      </a:r>
                      <a:endParaRPr lang="zh-CN" sz="1100" kern="100" baseline="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R="133350" indent="127000" algn="ctr">
                        <a:lnSpc>
                          <a:spcPct val="150000"/>
                        </a:lnSpc>
                        <a:spcAft>
                          <a:spcPts val="360"/>
                        </a:spcAft>
                      </a:pPr>
                      <a:r>
                        <a:rPr lang="en-US" altLang="zh-CN" sz="1100" kern="100" baseline="0" dirty="0" smtClean="0">
                          <a:solidFill>
                            <a:schemeClr val="tx1"/>
                          </a:solidFill>
                          <a:effectLst/>
                          <a:latin typeface="Arial" panose="020B0604020202020204" pitchFamily="34" charset="0"/>
                          <a:ea typeface="+mn-ea"/>
                          <a:cs typeface="Arial" panose="020B0604020202020204" pitchFamily="34" charset="0"/>
                        </a:rPr>
                        <a:t>15</a:t>
                      </a:r>
                      <a:endParaRPr lang="zh-CN" altLang="zh-CN" sz="1100" kern="100" baseline="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extLst>
                  <a:ext uri="{0D108BD9-81ED-4DB2-BD59-A6C34878D82A}">
                    <a16:rowId xmlns:a16="http://schemas.microsoft.com/office/drawing/2014/main" val="4017387121"/>
                  </a:ext>
                </a:extLst>
              </a:tr>
              <a:tr h="0">
                <a:tc>
                  <a:txBody>
                    <a:bodyPr/>
                    <a:lstStyle/>
                    <a:p>
                      <a:pPr marL="0" marR="133350" indent="127000" algn="ctr" defTabSz="755650" rtl="0" eaLnBrk="1" fontAlgn="auto" latinLnBrk="0" hangingPunct="1">
                        <a:lnSpc>
                          <a:spcPct val="150000"/>
                        </a:lnSpc>
                        <a:spcBef>
                          <a:spcPts val="0"/>
                        </a:spcBef>
                        <a:spcAft>
                          <a:spcPts val="360"/>
                        </a:spcAft>
                        <a:buClrTx/>
                        <a:buSzTx/>
                        <a:buFontTx/>
                        <a:buNone/>
                        <a:tabLst/>
                        <a:defRPr/>
                      </a:pPr>
                      <a:r>
                        <a:rPr lang="en-US" altLang="zh-CN" sz="1100" kern="100" baseline="0" dirty="0" smtClean="0">
                          <a:solidFill>
                            <a:schemeClr val="tx1"/>
                          </a:solidFill>
                          <a:effectLst/>
                          <a:latin typeface="Arial" panose="020B0604020202020204" pitchFamily="34" charset="0"/>
                          <a:ea typeface="+mn-ea"/>
                          <a:cs typeface="+mn-cs"/>
                        </a:rPr>
                        <a:t>UNI-PLE2--03000</a:t>
                      </a:r>
                      <a:endParaRPr lang="zh-CN" sz="1100" kern="100" baseline="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R="133350" indent="127000" algn="ctr">
                        <a:lnSpc>
                          <a:spcPct val="150000"/>
                        </a:lnSpc>
                        <a:spcAft>
                          <a:spcPts val="360"/>
                        </a:spcAft>
                      </a:pPr>
                      <a:r>
                        <a:rPr lang="en-US" altLang="zh-CN" sz="1100" kern="100" baseline="0" dirty="0" smtClean="0">
                          <a:solidFill>
                            <a:schemeClr val="tx1"/>
                          </a:solidFill>
                          <a:effectLst/>
                          <a:latin typeface="Arial" panose="020B0604020202020204" pitchFamily="34" charset="0"/>
                          <a:ea typeface="+mn-ea"/>
                          <a:cs typeface="Arial" panose="020B0604020202020204" pitchFamily="34" charset="0"/>
                        </a:rPr>
                        <a:t>275</a:t>
                      </a:r>
                      <a:endParaRPr lang="zh-CN" altLang="zh-CN" sz="1100" kern="100" baseline="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R="133350" indent="127000" algn="ctr">
                        <a:lnSpc>
                          <a:spcPct val="150000"/>
                        </a:lnSpc>
                        <a:spcAft>
                          <a:spcPts val="360"/>
                        </a:spcAft>
                      </a:pPr>
                      <a:r>
                        <a:rPr lang="en-US" altLang="zh-CN" sz="1100" kern="100" baseline="0" dirty="0" smtClean="0">
                          <a:solidFill>
                            <a:schemeClr val="tx1"/>
                          </a:solidFill>
                          <a:effectLst/>
                          <a:latin typeface="Arial" panose="020B0604020202020204" pitchFamily="34" charset="0"/>
                          <a:ea typeface="+mn-ea"/>
                          <a:cs typeface="Arial" panose="020B0604020202020204" pitchFamily="34" charset="0"/>
                        </a:rPr>
                        <a:t>217</a:t>
                      </a:r>
                      <a:endParaRPr lang="zh-CN" altLang="zh-CN" sz="1100" kern="100" baseline="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R="133350" indent="127000" algn="ctr">
                        <a:lnSpc>
                          <a:spcPct val="150000"/>
                        </a:lnSpc>
                        <a:spcAft>
                          <a:spcPts val="360"/>
                        </a:spcAft>
                      </a:pPr>
                      <a:r>
                        <a:rPr lang="en-US" altLang="zh-CN" sz="1100" kern="100" baseline="0" dirty="0" smtClean="0">
                          <a:solidFill>
                            <a:schemeClr val="tx1"/>
                          </a:solidFill>
                          <a:effectLst/>
                          <a:latin typeface="Arial" panose="020B0604020202020204" pitchFamily="34" charset="0"/>
                          <a:ea typeface="+mn-ea"/>
                          <a:cs typeface="Arial" panose="020B0604020202020204" pitchFamily="34" charset="0"/>
                        </a:rPr>
                        <a:t>50</a:t>
                      </a:r>
                      <a:endParaRPr lang="zh-CN" altLang="zh-CN" sz="1100" kern="100" baseline="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R="133350" indent="127000" algn="ctr">
                        <a:lnSpc>
                          <a:spcPct val="150000"/>
                        </a:lnSpc>
                        <a:spcAft>
                          <a:spcPts val="360"/>
                        </a:spcAft>
                      </a:pPr>
                      <a:r>
                        <a:rPr lang="en-US" altLang="zh-CN" sz="1100" kern="100" baseline="0" dirty="0" smtClean="0">
                          <a:solidFill>
                            <a:schemeClr val="tx1"/>
                          </a:solidFill>
                          <a:effectLst/>
                          <a:latin typeface="Arial" panose="020B0604020202020204" pitchFamily="34" charset="0"/>
                          <a:ea typeface="+mn-ea"/>
                          <a:cs typeface="Arial" panose="020B0604020202020204" pitchFamily="34" charset="0"/>
                        </a:rPr>
                        <a:t>670</a:t>
                      </a:r>
                      <a:endParaRPr lang="zh-CN" sz="1100" kern="100" baseline="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R="133350" indent="127000" algn="ctr">
                        <a:lnSpc>
                          <a:spcPct val="150000"/>
                        </a:lnSpc>
                        <a:spcAft>
                          <a:spcPts val="360"/>
                        </a:spcAft>
                      </a:pPr>
                      <a:r>
                        <a:rPr lang="en-US" altLang="zh-CN" sz="1100" kern="100" baseline="0" dirty="0" smtClean="0">
                          <a:solidFill>
                            <a:schemeClr val="tx1"/>
                          </a:solidFill>
                          <a:effectLst/>
                          <a:latin typeface="Arial" panose="020B0604020202020204" pitchFamily="34" charset="0"/>
                          <a:ea typeface="+mn-ea"/>
                          <a:cs typeface="Arial" panose="020B0604020202020204" pitchFamily="34" charset="0"/>
                        </a:rPr>
                        <a:t>425</a:t>
                      </a:r>
                      <a:endParaRPr lang="zh-CN" sz="1100" kern="100" baseline="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R="133350" indent="127000" algn="ctr">
                        <a:lnSpc>
                          <a:spcPct val="150000"/>
                        </a:lnSpc>
                        <a:spcAft>
                          <a:spcPts val="360"/>
                        </a:spcAft>
                      </a:pPr>
                      <a:r>
                        <a:rPr lang="en-US" altLang="zh-CN" sz="1100" kern="100" baseline="0" dirty="0" smtClean="0">
                          <a:solidFill>
                            <a:schemeClr val="tx1"/>
                          </a:solidFill>
                          <a:effectLst/>
                          <a:latin typeface="Arial" panose="020B0604020202020204" pitchFamily="34" charset="0"/>
                          <a:ea typeface="+mn-ea"/>
                          <a:cs typeface="Arial" panose="020B0604020202020204" pitchFamily="34" charset="0"/>
                        </a:rPr>
                        <a:t>25</a:t>
                      </a:r>
                      <a:endParaRPr lang="zh-CN" altLang="zh-CN" sz="1100" kern="100" baseline="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extLst>
                  <a:ext uri="{0D108BD9-81ED-4DB2-BD59-A6C34878D82A}">
                    <a16:rowId xmlns:a16="http://schemas.microsoft.com/office/drawing/2014/main" val="10004"/>
                  </a:ext>
                </a:extLst>
              </a:tr>
            </a:tbl>
          </a:graphicData>
        </a:graphic>
      </p:graphicFrame>
      <p:pic>
        <p:nvPicPr>
          <p:cNvPr id="9" name="图片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24924" y="1947513"/>
            <a:ext cx="3684552" cy="2466751"/>
          </a:xfrm>
          <a:prstGeom prst="rect">
            <a:avLst/>
          </a:prstGeom>
        </p:spPr>
      </p:pic>
      <p:pic>
        <p:nvPicPr>
          <p:cNvPr id="10" name="图片 9"/>
          <p:cNvPicPr>
            <a:picLocks noChangeAspect="1"/>
          </p:cNvPicPr>
          <p:nvPr/>
        </p:nvPicPr>
        <p:blipFill rotWithShape="1">
          <a:blip r:embed="rId3">
            <a:extLst>
              <a:ext uri="{28A0092B-C50C-407E-A947-70E740481C1C}">
                <a14:useLocalDpi xmlns:a14="http://schemas.microsoft.com/office/drawing/2010/main" val="0"/>
              </a:ext>
            </a:extLst>
          </a:blip>
          <a:srcRect l="5047" t="55785" r="56099" b="7691"/>
          <a:stretch/>
        </p:blipFill>
        <p:spPr bwMode="auto">
          <a:xfrm>
            <a:off x="2093768" y="4561130"/>
            <a:ext cx="4019699" cy="2765018"/>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990624153"/>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object 9"/>
          <p:cNvSpPr txBox="1"/>
          <p:nvPr/>
        </p:nvSpPr>
        <p:spPr>
          <a:xfrm>
            <a:off x="1906041" y="9804970"/>
            <a:ext cx="4379722" cy="282129"/>
          </a:xfrm>
          <a:prstGeom prst="rect">
            <a:avLst/>
          </a:prstGeom>
        </p:spPr>
        <p:txBody>
          <a:bodyPr vert="horz" wrap="square" lIns="0" tIns="0" rIns="0" bIns="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055"/>
              </a:lnSpc>
              <a:spcBef>
                <a:spcPct val="0"/>
              </a:spcBef>
              <a:spcAft>
                <a:spcPct val="0"/>
              </a:spcAft>
            </a:pPr>
            <a:r>
              <a:rPr lang="en-US" altLang="zh-CN" sz="8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rPr>
              <a:t>Note: The pictures are only the references of typical light distribution type, and the specific parameters shall be subject to the actual IES of the product.</a:t>
            </a:r>
            <a:endParaRPr sz="8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46" name="组合 45"/>
          <p:cNvGrpSpPr/>
          <p:nvPr/>
        </p:nvGrpSpPr>
        <p:grpSpPr>
          <a:xfrm>
            <a:off x="336606" y="947986"/>
            <a:ext cx="2645988" cy="306000"/>
            <a:chOff x="452414" y="5304262"/>
            <a:chExt cx="2067025" cy="306000"/>
          </a:xfrm>
        </p:grpSpPr>
        <p:sp>
          <p:nvSpPr>
            <p:cNvPr id="47" name="object 5"/>
            <p:cNvSpPr txBox="1"/>
            <p:nvPr/>
          </p:nvSpPr>
          <p:spPr>
            <a:xfrm>
              <a:off x="720589" y="5367857"/>
              <a:ext cx="1113617" cy="179536"/>
            </a:xfrm>
            <a:prstGeom prst="rect">
              <a:avLst/>
            </a:prstGeom>
          </p:spPr>
          <p:txBody>
            <a:bodyPr vert="horz" wrap="square" lIns="0" tIns="0" rIns="0" bIns="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a:lnSpc>
                  <a:spcPts val="1401"/>
                </a:lnSpc>
                <a:spcBef>
                  <a:spcPct val="0"/>
                </a:spcBef>
                <a:spcAft>
                  <a:spcPct val="0"/>
                </a:spcAft>
              </a:pPr>
              <a:r>
                <a:rPr sz="1400" spc="141">
                  <a:solidFill>
                    <a:srgbClr val="FFFFFF"/>
                  </a:solidFill>
                  <a:latin typeface="Arial" panose="020B0604020202020204" pitchFamily="34" charset="0"/>
                  <a:cs typeface="Arial" panose="020B0604020202020204" pitchFamily="34" charset="0"/>
                </a:rPr>
                <a:t>曲线配光：</a:t>
              </a:r>
            </a:p>
          </p:txBody>
        </p:sp>
        <p:sp>
          <p:nvSpPr>
            <p:cNvPr id="48" name="对角圆角矩形 47"/>
            <p:cNvSpPr/>
            <p:nvPr/>
          </p:nvSpPr>
          <p:spPr>
            <a:xfrm flipH="1">
              <a:off x="452414" y="5304262"/>
              <a:ext cx="1800000" cy="306000"/>
            </a:xfrm>
            <a:prstGeom prst="round2DiagRect">
              <a:avLst>
                <a:gd name="adj1" fmla="val 0"/>
                <a:gd name="adj2" fmla="val 50000"/>
              </a:avLst>
            </a:prstGeom>
            <a:solidFill>
              <a:srgbClr val="2350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latin typeface="Arial" panose="020B0604020202020204" pitchFamily="34" charset="0"/>
                <a:cs typeface="Arial" panose="020B0604020202020204" pitchFamily="34" charset="0"/>
              </a:endParaRPr>
            </a:p>
          </p:txBody>
        </p:sp>
        <p:sp>
          <p:nvSpPr>
            <p:cNvPr id="49" name="object 6"/>
            <p:cNvSpPr txBox="1"/>
            <p:nvPr/>
          </p:nvSpPr>
          <p:spPr>
            <a:xfrm>
              <a:off x="575439" y="5384238"/>
              <a:ext cx="1944000" cy="179536"/>
            </a:xfrm>
            <a:prstGeom prst="rect">
              <a:avLst/>
            </a:prstGeom>
          </p:spPr>
          <p:txBody>
            <a:bodyPr vert="horz" wrap="squar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401"/>
                </a:lnSpc>
                <a:spcBef>
                  <a:spcPct val="0"/>
                </a:spcBef>
                <a:spcAft>
                  <a:spcPct val="0"/>
                </a:spcAft>
              </a:pPr>
              <a:r>
                <a:rPr lang="en-US" altLang="zh-CN" sz="1400" b="1" spc="113" dirty="0">
                  <a:solidFill>
                    <a:srgbClr val="FFFFFF"/>
                  </a:solidFill>
                  <a:latin typeface="Arial" panose="020B0604020202020204" pitchFamily="34" charset="0"/>
                  <a:ea typeface="微软雅黑" panose="020B0503020204020204" pitchFamily="34" charset="-122"/>
                  <a:cs typeface="Arial" panose="020B0604020202020204" pitchFamily="34" charset="0"/>
                </a:rPr>
                <a:t>Light Distributions:</a:t>
              </a:r>
              <a:endParaRPr lang="zh-CN" altLang="en-US" sz="1400" b="1" spc="141" dirty="0">
                <a:solidFill>
                  <a:srgbClr val="FFFFFF"/>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51" name="圆角矩形 50"/>
          <p:cNvSpPr/>
          <p:nvPr/>
        </p:nvSpPr>
        <p:spPr>
          <a:xfrm>
            <a:off x="336606" y="1333962"/>
            <a:ext cx="6826020" cy="8399000"/>
          </a:xfrm>
          <a:prstGeom prst="roundRect">
            <a:avLst>
              <a:gd name="adj" fmla="val 10513"/>
            </a:avLst>
          </a:prstGeom>
          <a:noFill/>
          <a:ln w="6350">
            <a:solidFill>
              <a:srgbClr val="23507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3679918" y="8724850"/>
            <a:ext cx="582211" cy="307777"/>
          </a:xfrm>
          <a:prstGeom prst="rect">
            <a:avLst/>
          </a:prstGeom>
        </p:spPr>
        <p:txBody>
          <a:bodyPr wrap="none">
            <a:spAutoFit/>
          </a:bodyPr>
          <a:lstStyle/>
          <a:p>
            <a:r>
              <a:rPr lang="en-US" altLang="zh-CN" sz="1400" kern="100" dirty="0" smtClean="0">
                <a:solidFill>
                  <a:srgbClr val="000000"/>
                </a:solidFill>
                <a:latin typeface="Arial" panose="020B0604020202020204" pitchFamily="34" charset="0"/>
              </a:rPr>
              <a:t>90°</a:t>
            </a:r>
            <a:endParaRPr lang="zh-CN" altLang="en-US" sz="1400" dirty="0"/>
          </a:p>
        </p:txBody>
      </p:sp>
      <p:pic>
        <p:nvPicPr>
          <p:cNvPr id="11" name="图片 10"/>
          <p:cNvPicPr>
            <a:picLocks noChangeAspect="1"/>
          </p:cNvPicPr>
          <p:nvPr/>
        </p:nvPicPr>
        <p:blipFill>
          <a:blip r:embed="rId2"/>
          <a:stretch>
            <a:fillRect/>
          </a:stretch>
        </p:blipFill>
        <p:spPr>
          <a:xfrm>
            <a:off x="1690018" y="3684290"/>
            <a:ext cx="4676669" cy="3960440"/>
          </a:xfrm>
          <a:prstGeom prst="rect">
            <a:avLst/>
          </a:prstGeom>
        </p:spPr>
      </p:pic>
    </p:spTree>
    <p:extLst>
      <p:ext uri="{BB962C8B-B14F-4D97-AF65-F5344CB8AC3E}">
        <p14:creationId xmlns:p14="http://schemas.microsoft.com/office/powerpoint/2010/main" val="4165755090"/>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对角圆角矩形 25">
            <a:extLst>
              <a:ext uri="{FF2B5EF4-FFF2-40B4-BE49-F238E27FC236}">
                <a16:creationId xmlns:a16="http://schemas.microsoft.com/office/drawing/2014/main" id="{8CA95AEE-8D04-47C9-A9B4-6891CD4842D6}"/>
              </a:ext>
            </a:extLst>
          </p:cNvPr>
          <p:cNvSpPr/>
          <p:nvPr/>
        </p:nvSpPr>
        <p:spPr>
          <a:xfrm flipH="1">
            <a:off x="452014" y="998376"/>
            <a:ext cx="1869446" cy="324000"/>
          </a:xfrm>
          <a:prstGeom prst="round2DiagRect">
            <a:avLst>
              <a:gd name="adj1" fmla="val 0"/>
              <a:gd name="adj2" fmla="val 50000"/>
            </a:avLst>
          </a:prstGeom>
          <a:solidFill>
            <a:srgbClr val="2350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a:solidFill>
                  <a:schemeClr val="bg1"/>
                </a:solidFill>
                <a:latin typeface="Arial" panose="020B0604020202020204" pitchFamily="34" charset="0"/>
                <a:cs typeface="Arial" panose="020B0604020202020204" pitchFamily="34" charset="0"/>
              </a:rPr>
              <a:t>Maintenance:</a:t>
            </a:r>
            <a:endParaRPr lang="zh-CN" altLang="en-US" sz="1600" b="1" dirty="0">
              <a:solidFill>
                <a:schemeClr val="bg1"/>
              </a:solidFill>
              <a:latin typeface="Arial" panose="020B0604020202020204" pitchFamily="34" charset="0"/>
              <a:cs typeface="Arial" panose="020B0604020202020204" pitchFamily="34" charset="0"/>
            </a:endParaRPr>
          </a:p>
        </p:txBody>
      </p:sp>
      <p:sp>
        <p:nvSpPr>
          <p:cNvPr id="14" name="object 13">
            <a:extLst>
              <a:ext uri="{FF2B5EF4-FFF2-40B4-BE49-F238E27FC236}">
                <a16:creationId xmlns:a16="http://schemas.microsoft.com/office/drawing/2014/main" id="{851F606D-93C8-48DC-B0C4-7E7023BCB6D9}"/>
              </a:ext>
            </a:extLst>
          </p:cNvPr>
          <p:cNvSpPr txBox="1"/>
          <p:nvPr/>
        </p:nvSpPr>
        <p:spPr>
          <a:xfrm>
            <a:off x="452014" y="1380034"/>
            <a:ext cx="6638604" cy="3046988"/>
          </a:xfrm>
          <a:prstGeom prst="rect">
            <a:avLst/>
          </a:prstGeom>
        </p:spPr>
        <p:txBody>
          <a:bodyPr vert="horz" wrap="square" lIns="0" tIns="0" rIns="0" bIns="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71450" indent="-171450">
              <a:lnSpc>
                <a:spcPct val="150000"/>
              </a:lnSpc>
              <a:spcAft>
                <a:spcPct val="0"/>
              </a:spcAft>
              <a:buFont typeface="Wingdings" panose="05000000000000000000" pitchFamily="2" charset="2"/>
              <a:buChar char="l"/>
            </a:pPr>
            <a:r>
              <a:rPr lang="en-US" altLang="zh-CN" sz="1200" spc="-20" dirty="0" smtClean="0">
                <a:latin typeface="Arial" panose="020B0604020202020204" pitchFamily="34" charset="0"/>
                <a:ea typeface="微软雅黑" panose="020B0503020204020204" pitchFamily="34" charset="-122"/>
              </a:rPr>
              <a:t>To ensure the solar panels can receive light effectively, please clean the surface of the solar panels with a soft cloth and water regularly. Do not use chemicals and abrasives that containing strong solubility such as ammonia.</a:t>
            </a:r>
          </a:p>
          <a:p>
            <a:pPr marL="171450" indent="-171450">
              <a:lnSpc>
                <a:spcPct val="150000"/>
              </a:lnSpc>
              <a:spcAft>
                <a:spcPct val="0"/>
              </a:spcAft>
              <a:buFont typeface="Wingdings" panose="05000000000000000000" pitchFamily="2" charset="2"/>
              <a:buChar char="l"/>
            </a:pPr>
            <a:r>
              <a:rPr lang="en-US" altLang="zh-CN" sz="1200" spc="-20" dirty="0" smtClean="0">
                <a:latin typeface="Arial" panose="020B0604020202020204" pitchFamily="34" charset="0"/>
                <a:ea typeface="微软雅黑" panose="020B0503020204020204" pitchFamily="34" charset="-122"/>
              </a:rPr>
              <a:t>Recommended storage time shall be less than 3 months as the battery </a:t>
            </a:r>
            <a:r>
              <a:rPr lang="en-US" altLang="zh-CN" sz="1200" spc="-20" dirty="0">
                <a:latin typeface="Arial" panose="020B0604020202020204" pitchFamily="34" charset="0"/>
                <a:ea typeface="微软雅黑" panose="020B0503020204020204" pitchFamily="34" charset="-122"/>
              </a:rPr>
              <a:t>will be affected by </a:t>
            </a:r>
            <a:r>
              <a:rPr lang="en-US" altLang="zh-CN" sz="1200" spc="-20" dirty="0" smtClean="0">
                <a:latin typeface="Arial" panose="020B0604020202020204" pitchFamily="34" charset="0"/>
                <a:ea typeface="微软雅黑" panose="020B0503020204020204" pitchFamily="34" charset="-122"/>
              </a:rPr>
              <a:t>self-discharge. </a:t>
            </a:r>
            <a:r>
              <a:rPr lang="en-US" altLang="zh-CN" sz="1200" spc="-20" dirty="0">
                <a:latin typeface="Arial" panose="020B0604020202020204" pitchFamily="34" charset="0"/>
                <a:ea typeface="微软雅黑" panose="020B0503020204020204" pitchFamily="34" charset="-122"/>
              </a:rPr>
              <a:t>If it has been transported or stored for a long </a:t>
            </a:r>
            <a:r>
              <a:rPr lang="en-US" altLang="zh-CN" sz="1200" spc="-20" dirty="0" smtClean="0">
                <a:latin typeface="Arial" panose="020B0604020202020204" pitchFamily="34" charset="0"/>
                <a:ea typeface="微软雅黑" panose="020B0503020204020204" pitchFamily="34" charset="-122"/>
              </a:rPr>
              <a:t>time, please check, </a:t>
            </a:r>
            <a:r>
              <a:rPr lang="en-US" altLang="zh-CN" sz="1200" spc="-20" dirty="0">
                <a:latin typeface="Arial" panose="020B0604020202020204" pitchFamily="34" charset="0"/>
                <a:ea typeface="微软雅黑" panose="020B0503020204020204" pitchFamily="34" charset="-122"/>
              </a:rPr>
              <a:t>charge </a:t>
            </a:r>
            <a:r>
              <a:rPr lang="en-US" altLang="zh-CN" sz="1200" spc="-20" dirty="0" smtClean="0">
                <a:latin typeface="Arial" panose="020B0604020202020204" pitchFamily="34" charset="0"/>
                <a:ea typeface="微软雅黑" panose="020B0503020204020204" pitchFamily="34" charset="-122"/>
              </a:rPr>
              <a:t>and make record regularly, </a:t>
            </a:r>
            <a:r>
              <a:rPr lang="en-US" altLang="zh-CN" sz="1200" spc="-20" dirty="0">
                <a:latin typeface="Arial" panose="020B0604020202020204" pitchFamily="34" charset="0"/>
                <a:ea typeface="微软雅黑" panose="020B0503020204020204" pitchFamily="34" charset="-122"/>
              </a:rPr>
              <a:t>otherwise it will affect the capacity and service life of the battery. </a:t>
            </a:r>
          </a:p>
          <a:p>
            <a:pPr marL="171450" indent="-171450">
              <a:lnSpc>
                <a:spcPct val="150000"/>
              </a:lnSpc>
              <a:spcAft>
                <a:spcPct val="0"/>
              </a:spcAft>
              <a:buFont typeface="Wingdings" panose="05000000000000000000" pitchFamily="2" charset="2"/>
              <a:buChar char="l"/>
            </a:pPr>
            <a:r>
              <a:rPr lang="en-US" altLang="zh-CN" sz="1200" spc="-20" dirty="0" smtClean="0">
                <a:latin typeface="Arial" panose="020B0604020202020204" pitchFamily="34" charset="0"/>
                <a:ea typeface="微软雅黑" panose="020B0503020204020204" pitchFamily="34" charset="-122"/>
              </a:rPr>
              <a:t>Make sure installing the solar panel face to </a:t>
            </a:r>
            <a:r>
              <a:rPr lang="en-US" altLang="zh-CN" sz="1200" spc="-20" dirty="0">
                <a:latin typeface="Arial" panose="020B0604020202020204" pitchFamily="34" charset="0"/>
                <a:ea typeface="微软雅黑" panose="020B0503020204020204" pitchFamily="34" charset="-122"/>
              </a:rPr>
              <a:t>the direction </a:t>
            </a:r>
            <a:r>
              <a:rPr lang="en-US" altLang="zh-CN" sz="1200" spc="-20" dirty="0" smtClean="0">
                <a:latin typeface="Arial" panose="020B0604020202020204" pitchFamily="34" charset="0"/>
                <a:ea typeface="微软雅黑" panose="020B0503020204020204" pitchFamily="34" charset="-122"/>
              </a:rPr>
              <a:t>where has most sunlight, </a:t>
            </a:r>
            <a:r>
              <a:rPr lang="en-US" altLang="zh-CN" sz="1200" spc="-20" dirty="0">
                <a:latin typeface="Arial" panose="020B0604020202020204" pitchFamily="34" charset="0"/>
                <a:ea typeface="微软雅黑" panose="020B0503020204020204" pitchFamily="34" charset="-122"/>
              </a:rPr>
              <a:t>so that it can effectively absorb the </a:t>
            </a:r>
            <a:r>
              <a:rPr lang="en-US" altLang="zh-CN" sz="1200" spc="-20" dirty="0" smtClean="0">
                <a:latin typeface="Arial" panose="020B0604020202020204" pitchFamily="34" charset="0"/>
                <a:ea typeface="微软雅黑" panose="020B0503020204020204" pitchFamily="34" charset="-122"/>
              </a:rPr>
              <a:t>sunlight </a:t>
            </a:r>
            <a:r>
              <a:rPr lang="en-US" altLang="zh-CN" sz="1200" spc="-20" dirty="0">
                <a:latin typeface="Arial" panose="020B0604020202020204" pitchFamily="34" charset="0"/>
                <a:ea typeface="微软雅黑" panose="020B0503020204020204" pitchFamily="34" charset="-122"/>
              </a:rPr>
              <a:t>energy. </a:t>
            </a:r>
            <a:r>
              <a:rPr lang="en-US" altLang="zh-CN" sz="1200" spc="-20" dirty="0" smtClean="0">
                <a:latin typeface="Arial" panose="020B0604020202020204" pitchFamily="34" charset="0"/>
                <a:ea typeface="微软雅黑" panose="020B0503020204020204" pitchFamily="34" charset="-122"/>
              </a:rPr>
              <a:t>Avoid tall </a:t>
            </a:r>
            <a:r>
              <a:rPr lang="en-US" altLang="zh-CN" sz="1200" spc="-20" dirty="0">
                <a:latin typeface="Arial" panose="020B0604020202020204" pitchFamily="34" charset="0"/>
                <a:ea typeface="微软雅黑" panose="020B0503020204020204" pitchFamily="34" charset="-122"/>
              </a:rPr>
              <a:t>buildings or trees </a:t>
            </a:r>
            <a:r>
              <a:rPr lang="en-US" altLang="zh-CN" sz="1200" spc="-20" dirty="0" smtClean="0">
                <a:latin typeface="Arial" panose="020B0604020202020204" pitchFamily="34" charset="0"/>
                <a:ea typeface="微软雅黑" panose="020B0503020204020204" pitchFamily="34" charset="-122"/>
              </a:rPr>
              <a:t>that may block the sunlight, </a:t>
            </a:r>
            <a:r>
              <a:rPr lang="en-US" altLang="zh-CN" sz="1200" spc="-20" dirty="0">
                <a:latin typeface="Arial" panose="020B0604020202020204" pitchFamily="34" charset="0"/>
                <a:ea typeface="微软雅黑" panose="020B0503020204020204" pitchFamily="34" charset="-122"/>
              </a:rPr>
              <a:t>and places with heavy dust need to be cleaned up in time.</a:t>
            </a:r>
          </a:p>
          <a:p>
            <a:pPr marL="171450" indent="-171450">
              <a:lnSpc>
                <a:spcPct val="150000"/>
              </a:lnSpc>
              <a:spcAft>
                <a:spcPct val="0"/>
              </a:spcAft>
              <a:buFont typeface="Wingdings" panose="05000000000000000000" pitchFamily="2" charset="2"/>
              <a:buChar char="l"/>
            </a:pPr>
            <a:r>
              <a:rPr lang="en-US" altLang="zh-CN" sz="1200" spc="-20" dirty="0" smtClean="0">
                <a:latin typeface="Arial" panose="020B0604020202020204" pitchFamily="34" charset="0"/>
                <a:ea typeface="微软雅黑" panose="020B0503020204020204" pitchFamily="34" charset="-122"/>
              </a:rPr>
              <a:t>All </a:t>
            </a:r>
            <a:r>
              <a:rPr lang="en-US" altLang="zh-CN" sz="1200" spc="-20" dirty="0">
                <a:latin typeface="Arial" panose="020B0604020202020204" pitchFamily="34" charset="0"/>
                <a:ea typeface="微软雅黑" panose="020B0503020204020204" pitchFamily="34" charset="-122"/>
              </a:rPr>
              <a:t>screws </a:t>
            </a:r>
            <a:r>
              <a:rPr lang="en-US" altLang="zh-CN" sz="1200" spc="-20" dirty="0" smtClean="0">
                <a:latin typeface="Arial" panose="020B0604020202020204" pitchFamily="34" charset="0"/>
                <a:ea typeface="微软雅黑" panose="020B0503020204020204" pitchFamily="34" charset="-122"/>
              </a:rPr>
              <a:t>shall </a:t>
            </a:r>
            <a:r>
              <a:rPr lang="en-US" altLang="zh-CN" sz="1200" spc="-20" dirty="0">
                <a:latin typeface="Arial" panose="020B0604020202020204" pitchFamily="34" charset="0"/>
                <a:ea typeface="微软雅黑" panose="020B0503020204020204" pitchFamily="34" charset="-122"/>
              </a:rPr>
              <a:t>be tightened evenly according to the standard, and should not be loosened and shaken.</a:t>
            </a:r>
          </a:p>
        </p:txBody>
      </p:sp>
      <p:sp>
        <p:nvSpPr>
          <p:cNvPr id="34" name="对角圆角矩形 33"/>
          <p:cNvSpPr/>
          <p:nvPr/>
        </p:nvSpPr>
        <p:spPr>
          <a:xfrm flipH="1">
            <a:off x="482276" y="4764410"/>
            <a:ext cx="1296000" cy="324000"/>
          </a:xfrm>
          <a:prstGeom prst="round2DiagRect">
            <a:avLst>
              <a:gd name="adj1" fmla="val 0"/>
              <a:gd name="adj2" fmla="val 50000"/>
            </a:avLst>
          </a:prstGeom>
          <a:solidFill>
            <a:srgbClr val="2350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a:solidFill>
                  <a:schemeClr val="bg1"/>
                </a:solidFill>
                <a:latin typeface="Arial" panose="020B0604020202020204" pitchFamily="34" charset="0"/>
                <a:cs typeface="Arial" panose="020B0604020202020204" pitchFamily="34" charset="0"/>
              </a:rPr>
              <a:t>Cautions:</a:t>
            </a:r>
            <a:endParaRPr lang="zh-CN" altLang="en-US" sz="1600" b="1" dirty="0">
              <a:solidFill>
                <a:schemeClr val="bg1"/>
              </a:solidFill>
              <a:latin typeface="Arial" panose="020B0604020202020204" pitchFamily="34" charset="0"/>
              <a:cs typeface="Arial" panose="020B0604020202020204" pitchFamily="34" charset="0"/>
            </a:endParaRPr>
          </a:p>
        </p:txBody>
      </p:sp>
      <p:sp>
        <p:nvSpPr>
          <p:cNvPr id="35" name="object 13">
            <a:extLst>
              <a:ext uri="{FF2B5EF4-FFF2-40B4-BE49-F238E27FC236}">
                <a16:creationId xmlns:a16="http://schemas.microsoft.com/office/drawing/2014/main" id="{851F606D-93C8-48DC-B0C4-7E7023BCB6D9}"/>
              </a:ext>
            </a:extLst>
          </p:cNvPr>
          <p:cNvSpPr txBox="1"/>
          <p:nvPr/>
        </p:nvSpPr>
        <p:spPr>
          <a:xfrm>
            <a:off x="537890" y="5196458"/>
            <a:ext cx="6638604" cy="3600986"/>
          </a:xfrm>
          <a:prstGeom prst="rect">
            <a:avLst/>
          </a:prstGeom>
        </p:spPr>
        <p:txBody>
          <a:bodyPr vert="horz" wrap="square" lIns="0" tIns="0" rIns="0" bIns="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71450" indent="-171450">
              <a:lnSpc>
                <a:spcPct val="150000"/>
              </a:lnSpc>
              <a:spcAft>
                <a:spcPct val="0"/>
              </a:spcAft>
              <a:buFont typeface="Wingdings" panose="05000000000000000000" pitchFamily="2" charset="2"/>
              <a:buChar char="l"/>
            </a:pPr>
            <a:r>
              <a:rPr lang="en-US" altLang="zh-CN" sz="1200" spc="-20" dirty="0" smtClean="0">
                <a:latin typeface="Arial" panose="020B0604020202020204" pitchFamily="34" charset="0"/>
                <a:ea typeface="微软雅黑" panose="020B0503020204020204" pitchFamily="34" charset="-122"/>
              </a:rPr>
              <a:t>Solar panels </a:t>
            </a:r>
            <a:r>
              <a:rPr lang="en-US" altLang="zh-CN" sz="1200" spc="-20" dirty="0">
                <a:latin typeface="Arial" panose="020B0604020202020204" pitchFamily="34" charset="0"/>
                <a:ea typeface="微软雅黑" panose="020B0503020204020204" pitchFamily="34" charset="-122"/>
              </a:rPr>
              <a:t>belongs to “fragile</a:t>
            </a:r>
            <a:r>
              <a:rPr lang="zh-CN" altLang="en-US" sz="1200" spc="-20" dirty="0">
                <a:latin typeface="Arial" panose="020B0604020202020204" pitchFamily="34" charset="0"/>
                <a:ea typeface="微软雅黑" panose="020B0503020204020204" pitchFamily="34" charset="-122"/>
              </a:rPr>
              <a:t>”</a:t>
            </a:r>
            <a:r>
              <a:rPr lang="en-US" altLang="zh-CN" sz="1200" spc="-20" dirty="0">
                <a:latin typeface="Arial" panose="020B0604020202020204" pitchFamily="34" charset="0"/>
                <a:ea typeface="微软雅黑" panose="020B0503020204020204" pitchFamily="34" charset="-122"/>
              </a:rPr>
              <a:t> product category. Please do not scratch or apply impact on panel during installation, as the scratches, dust, and occlusion on the surface will affect the efficiency of power generation of </a:t>
            </a:r>
            <a:r>
              <a:rPr lang="en-US" altLang="zh-CN" sz="1200" spc="-20" dirty="0" smtClean="0">
                <a:latin typeface="Arial" panose="020B0604020202020204" pitchFamily="34" charset="0"/>
                <a:ea typeface="微软雅黑" panose="020B0503020204020204" pitchFamily="34" charset="-122"/>
              </a:rPr>
              <a:t>solar panels.</a:t>
            </a:r>
            <a:endParaRPr lang="en-US" altLang="zh-CN" sz="1200" spc="-20" dirty="0">
              <a:latin typeface="Arial" panose="020B0604020202020204" pitchFamily="34" charset="0"/>
              <a:ea typeface="微软雅黑" panose="020B0503020204020204" pitchFamily="34" charset="-122"/>
            </a:endParaRPr>
          </a:p>
          <a:p>
            <a:pPr marL="171450" indent="-171450">
              <a:lnSpc>
                <a:spcPct val="150000"/>
              </a:lnSpc>
              <a:spcAft>
                <a:spcPct val="0"/>
              </a:spcAft>
              <a:buFont typeface="Wingdings" panose="05000000000000000000" pitchFamily="2" charset="2"/>
              <a:buChar char="l"/>
            </a:pPr>
            <a:r>
              <a:rPr lang="en-US" altLang="zh-CN" sz="1200" spc="-20" dirty="0" smtClean="0">
                <a:latin typeface="Arial" panose="020B0604020202020204" pitchFamily="34" charset="0"/>
                <a:ea typeface="微软雅黑" panose="020B0503020204020204" pitchFamily="34" charset="-122"/>
              </a:rPr>
              <a:t>Solar panels </a:t>
            </a:r>
            <a:r>
              <a:rPr lang="en-US" altLang="zh-CN" sz="1200" spc="-20" dirty="0">
                <a:latin typeface="Arial" panose="020B0604020202020204" pitchFamily="34" charset="0"/>
                <a:ea typeface="微软雅黑" panose="020B0503020204020204" pitchFamily="34" charset="-122"/>
              </a:rPr>
              <a:t>facing south </a:t>
            </a:r>
            <a:r>
              <a:rPr lang="en-US" altLang="zh-CN" sz="1200" spc="-20" dirty="0" smtClean="0">
                <a:latin typeface="Arial" panose="020B0604020202020204" pitchFamily="34" charset="0"/>
                <a:ea typeface="微软雅黑" panose="020B0503020204020204" pitchFamily="34" charset="-122"/>
              </a:rPr>
              <a:t>for places in </a:t>
            </a:r>
            <a:r>
              <a:rPr lang="en-US" altLang="zh-CN" sz="1200" spc="-20" dirty="0">
                <a:latin typeface="Arial" panose="020B0604020202020204" pitchFamily="34" charset="0"/>
                <a:ea typeface="微软雅黑" panose="020B0503020204020204" pitchFamily="34" charset="-122"/>
              </a:rPr>
              <a:t>the northern </a:t>
            </a:r>
            <a:r>
              <a:rPr lang="en-US" altLang="zh-CN" sz="1200" spc="-20" dirty="0" smtClean="0">
                <a:latin typeface="Arial" panose="020B0604020202020204" pitchFamily="34" charset="0"/>
                <a:ea typeface="微软雅黑" panose="020B0503020204020204" pitchFamily="34" charset="-122"/>
              </a:rPr>
              <a:t>hemisphere, and </a:t>
            </a:r>
            <a:r>
              <a:rPr lang="en-US" altLang="zh-CN" sz="1200" spc="-20" dirty="0">
                <a:latin typeface="Arial" panose="020B0604020202020204" pitchFamily="34" charset="0"/>
                <a:ea typeface="微软雅黑" panose="020B0503020204020204" pitchFamily="34" charset="-122"/>
              </a:rPr>
              <a:t>facing north in the southern </a:t>
            </a:r>
            <a:r>
              <a:rPr lang="en-US" altLang="zh-CN" sz="1200" spc="-20" dirty="0" smtClean="0">
                <a:latin typeface="Arial" panose="020B0604020202020204" pitchFamily="34" charset="0"/>
                <a:ea typeface="微软雅黑" panose="020B0503020204020204" pitchFamily="34" charset="-122"/>
              </a:rPr>
              <a:t>hemisphere.</a:t>
            </a:r>
            <a:endParaRPr lang="en-US" altLang="zh-CN" sz="1200" spc="-20" dirty="0">
              <a:latin typeface="Arial" panose="020B0604020202020204" pitchFamily="34" charset="0"/>
              <a:ea typeface="微软雅黑" panose="020B0503020204020204" pitchFamily="34" charset="-122"/>
            </a:endParaRPr>
          </a:p>
          <a:p>
            <a:pPr marL="171450" indent="-171450">
              <a:lnSpc>
                <a:spcPct val="150000"/>
              </a:lnSpc>
              <a:spcAft>
                <a:spcPct val="0"/>
              </a:spcAft>
              <a:buFont typeface="Wingdings" panose="05000000000000000000" pitchFamily="2" charset="2"/>
              <a:buChar char="l"/>
            </a:pPr>
            <a:r>
              <a:rPr lang="en-US" altLang="zh-CN" sz="1200" spc="-20" dirty="0">
                <a:latin typeface="Arial" panose="020B0604020202020204" pitchFamily="34" charset="0"/>
                <a:ea typeface="微软雅黑" panose="020B0503020204020204" pitchFamily="34" charset="-122"/>
              </a:rPr>
              <a:t>Before installation and use, please refer to this manual for faster and more accurate use of this </a:t>
            </a:r>
            <a:r>
              <a:rPr lang="en-US" altLang="zh-CN" sz="1200" spc="-20" dirty="0" smtClean="0">
                <a:latin typeface="Arial" panose="020B0604020202020204" pitchFamily="34" charset="0"/>
                <a:ea typeface="微软雅黑" panose="020B0503020204020204" pitchFamily="34" charset="-122"/>
              </a:rPr>
              <a:t>product.</a:t>
            </a:r>
          </a:p>
          <a:p>
            <a:pPr marL="171450" indent="-171450">
              <a:lnSpc>
                <a:spcPct val="150000"/>
              </a:lnSpc>
              <a:spcAft>
                <a:spcPct val="0"/>
              </a:spcAft>
              <a:buFont typeface="Wingdings" panose="05000000000000000000" pitchFamily="2" charset="2"/>
              <a:buChar char="l"/>
            </a:pPr>
            <a:r>
              <a:rPr lang="en-US" altLang="zh-CN" sz="1200" spc="-20" dirty="0" smtClean="0">
                <a:latin typeface="Arial" panose="020B0604020202020204" pitchFamily="34" charset="0"/>
                <a:ea typeface="微软雅黑" panose="020B0503020204020204" pitchFamily="34" charset="-122"/>
              </a:rPr>
              <a:t>Before </a:t>
            </a:r>
            <a:r>
              <a:rPr lang="en-US" altLang="zh-CN" sz="1200" spc="-20" dirty="0">
                <a:latin typeface="Arial" panose="020B0604020202020204" pitchFamily="34" charset="0"/>
                <a:ea typeface="微软雅黑" panose="020B0503020204020204" pitchFamily="34" charset="-122"/>
              </a:rPr>
              <a:t>installing and using this product, it is necessary to ensure that the lamp body </a:t>
            </a:r>
            <a:r>
              <a:rPr lang="en-US" altLang="zh-CN" sz="1200" spc="-20" dirty="0" smtClean="0">
                <a:latin typeface="Arial" panose="020B0604020202020204" pitchFamily="34" charset="0"/>
                <a:ea typeface="微软雅黑" panose="020B0503020204020204" pitchFamily="34" charset="-122"/>
              </a:rPr>
              <a:t>is </a:t>
            </a:r>
            <a:r>
              <a:rPr lang="en-US" altLang="zh-CN" sz="1200" spc="-20" dirty="0">
                <a:latin typeface="Arial" panose="020B0604020202020204" pitchFamily="34" charset="0"/>
                <a:ea typeface="微软雅黑" panose="020B0503020204020204" pitchFamily="34" charset="-122"/>
              </a:rPr>
              <a:t>intact and free from defects from the </a:t>
            </a:r>
            <a:r>
              <a:rPr lang="en-US" altLang="zh-CN" sz="1200" spc="-20" dirty="0" smtClean="0">
                <a:latin typeface="Arial" panose="020B0604020202020204" pitchFamily="34" charset="0"/>
                <a:ea typeface="微软雅黑" panose="020B0503020204020204" pitchFamily="34" charset="-122"/>
              </a:rPr>
              <a:t>appearance</a:t>
            </a:r>
          </a:p>
          <a:p>
            <a:pPr marL="171450" indent="-171450">
              <a:lnSpc>
                <a:spcPct val="150000"/>
              </a:lnSpc>
              <a:spcAft>
                <a:spcPct val="0"/>
              </a:spcAft>
              <a:buFont typeface="Wingdings" panose="05000000000000000000" pitchFamily="2" charset="2"/>
              <a:buChar char="l"/>
            </a:pPr>
            <a:r>
              <a:rPr lang="en-US" altLang="zh-CN" sz="1200" spc="-20" dirty="0">
                <a:latin typeface="Arial" panose="020B0604020202020204" pitchFamily="34" charset="0"/>
                <a:ea typeface="微软雅黑" panose="020B0503020204020204" pitchFamily="34" charset="-122"/>
              </a:rPr>
              <a:t>If there are any problems during installation, please contact professional technical personnel first before proceeding with normal operations.</a:t>
            </a:r>
          </a:p>
          <a:p>
            <a:pPr marL="171450" indent="-171450">
              <a:lnSpc>
                <a:spcPct val="150000"/>
              </a:lnSpc>
              <a:spcAft>
                <a:spcPct val="0"/>
              </a:spcAft>
              <a:buFont typeface="Wingdings" panose="05000000000000000000" pitchFamily="2" charset="2"/>
              <a:buChar char="l"/>
            </a:pPr>
            <a:r>
              <a:rPr lang="en-US" altLang="zh-CN" sz="1200" spc="-20" dirty="0">
                <a:latin typeface="Arial" panose="020B0604020202020204" pitchFamily="34" charset="0"/>
                <a:ea typeface="微软雅黑" panose="020B0503020204020204" pitchFamily="34" charset="-122"/>
              </a:rPr>
              <a:t>The lamp body lighting operates independently, and automatically activates the built-in intelligent mode for operation when the switch is turned on</a:t>
            </a:r>
            <a:r>
              <a:rPr lang="en-US" altLang="zh-CN" sz="1200" spc="-20" dirty="0" smtClean="0">
                <a:latin typeface="Arial" panose="020B0604020202020204" pitchFamily="34" charset="0"/>
                <a:ea typeface="微软雅黑" panose="020B0503020204020204" pitchFamily="34" charset="-122"/>
              </a:rPr>
              <a:t>.</a:t>
            </a:r>
          </a:p>
        </p:txBody>
      </p:sp>
    </p:spTree>
    <p:extLst>
      <p:ext uri="{BB962C8B-B14F-4D97-AF65-F5344CB8AC3E}">
        <p14:creationId xmlns:p14="http://schemas.microsoft.com/office/powerpoint/2010/main" val="3818074817"/>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6"/>
          <p:cNvSpPr txBox="1"/>
          <p:nvPr/>
        </p:nvSpPr>
        <p:spPr>
          <a:xfrm>
            <a:off x="393874" y="1019994"/>
            <a:ext cx="6621974" cy="9140964"/>
          </a:xfrm>
          <a:prstGeom prst="rect">
            <a:avLst/>
          </a:prstGeom>
        </p:spPr>
        <p:txBody>
          <a:bodyPr vert="horz" wrap="square" lIns="0" tIns="0" rIns="0" bIns="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71450" indent="-171450">
              <a:lnSpc>
                <a:spcPct val="150000"/>
              </a:lnSpc>
              <a:spcAft>
                <a:spcPct val="0"/>
              </a:spcAft>
              <a:buFont typeface="Wingdings" panose="05000000000000000000" pitchFamily="2" charset="2"/>
              <a:buChar char="l"/>
            </a:pPr>
            <a:r>
              <a:rPr lang="en-US" altLang="zh-CN" sz="1200" spc="-20" dirty="0" smtClean="0">
                <a:latin typeface="Arial" panose="020B0604020202020204" pitchFamily="34" charset="0"/>
                <a:ea typeface="微软雅黑" panose="020B0503020204020204" pitchFamily="34" charset="-122"/>
              </a:rPr>
              <a:t>When the product is not in use, it shall be charged every 3 months. If long-term transportation or storage is required, it shall be checked, charged and recorded in time, otherwise battery life may be affected. Charging method: under a sufficient sunlight, turn on the lamp, turn the solar panel facing to the sun, charge continuously for 1-2 days, read the status with the remote control that display it is in charging.</a:t>
            </a:r>
          </a:p>
          <a:p>
            <a:pPr marL="171450" indent="-171450">
              <a:lnSpc>
                <a:spcPct val="150000"/>
              </a:lnSpc>
              <a:spcAft>
                <a:spcPct val="0"/>
              </a:spcAft>
              <a:buFont typeface="Wingdings" panose="05000000000000000000" pitchFamily="2" charset="2"/>
              <a:buChar char="l"/>
            </a:pPr>
            <a:r>
              <a:rPr lang="en-US" altLang="zh-CN" sz="1200" spc="-20" dirty="0" smtClean="0">
                <a:latin typeface="Arial" panose="020B0604020202020204" pitchFamily="34" charset="0"/>
                <a:ea typeface="微软雅黑" panose="020B0503020204020204" pitchFamily="34" charset="-122"/>
              </a:rPr>
              <a:t>The installation of lamps should be away from WIFI, omnidirectional antennas for mobile communications, small base stations for telecommunications, and TV antennas. Signal sources that are too close may disable the dimming function.</a:t>
            </a:r>
          </a:p>
          <a:p>
            <a:pPr marL="171450" indent="-171450">
              <a:lnSpc>
                <a:spcPct val="150000"/>
              </a:lnSpc>
              <a:spcAft>
                <a:spcPct val="0"/>
              </a:spcAft>
              <a:buFont typeface="Wingdings" panose="05000000000000000000" pitchFamily="2" charset="2"/>
              <a:buChar char="l"/>
            </a:pPr>
            <a:r>
              <a:rPr lang="en-US" altLang="zh-CN" sz="1200" spc="-20" dirty="0" smtClean="0">
                <a:latin typeface="Arial" panose="020B0604020202020204" pitchFamily="34" charset="0"/>
                <a:ea typeface="微软雅黑" panose="020B0503020204020204" pitchFamily="34" charset="-122"/>
              </a:rPr>
              <a:t>The lamp should not be installed on the vibrating surface, and the shaking of the lamp may cause the sensor to be triggered by mistake.</a:t>
            </a:r>
          </a:p>
          <a:p>
            <a:pPr marL="171450" indent="-171450">
              <a:lnSpc>
                <a:spcPct val="150000"/>
              </a:lnSpc>
              <a:spcAft>
                <a:spcPct val="0"/>
              </a:spcAft>
              <a:buFont typeface="Wingdings" panose="05000000000000000000" pitchFamily="2" charset="2"/>
              <a:buChar char="l"/>
            </a:pPr>
            <a:r>
              <a:rPr lang="en-US" altLang="zh-CN" sz="1200" spc="-20" dirty="0" smtClean="0">
                <a:latin typeface="Arial" panose="020B0604020202020204" pitchFamily="34" charset="0"/>
                <a:ea typeface="微软雅黑" panose="020B0503020204020204" pitchFamily="34" charset="-122"/>
              </a:rPr>
              <a:t>The dimming function of the lamp may be affected by the presence of vibrating objects in its sensing </a:t>
            </a:r>
            <a:r>
              <a:rPr lang="en-US" altLang="zh-CN" sz="1200" spc="-20" dirty="0">
                <a:latin typeface="Arial" panose="020B0604020202020204" pitchFamily="34" charset="0"/>
                <a:ea typeface="微软雅黑" panose="020B0503020204020204" pitchFamily="34" charset="-122"/>
              </a:rPr>
              <a:t>area</a:t>
            </a:r>
            <a:r>
              <a:rPr lang="en-US" altLang="zh-CN" sz="1200" spc="-20" dirty="0" smtClean="0">
                <a:latin typeface="Arial" panose="020B0604020202020204" pitchFamily="34" charset="0"/>
                <a:ea typeface="微软雅黑" panose="020B0503020204020204" pitchFamily="34" charset="-122"/>
              </a:rPr>
              <a:t>.</a:t>
            </a:r>
          </a:p>
          <a:p>
            <a:pPr marL="171450" indent="-171450">
              <a:lnSpc>
                <a:spcPct val="150000"/>
              </a:lnSpc>
              <a:spcAft>
                <a:spcPct val="0"/>
              </a:spcAft>
              <a:buFont typeface="Wingdings" panose="05000000000000000000" pitchFamily="2" charset="2"/>
              <a:buChar char="l"/>
            </a:pPr>
            <a:r>
              <a:rPr lang="en-US" altLang="zh-CN" sz="1200" spc="-20" dirty="0">
                <a:latin typeface="Arial" panose="020B0604020202020204" pitchFamily="34" charset="0"/>
                <a:ea typeface="微软雅黑" panose="020B0503020204020204" pitchFamily="34" charset="-122"/>
              </a:rPr>
              <a:t>The microwave sensor has a good penetration performance though plastic and wood. Please avoid metal shielding around, which will reflect and block microwaves, affecting the actual induction performance.</a:t>
            </a:r>
          </a:p>
          <a:p>
            <a:pPr marL="171450" indent="-171450">
              <a:lnSpc>
                <a:spcPct val="150000"/>
              </a:lnSpc>
              <a:spcAft>
                <a:spcPct val="0"/>
              </a:spcAft>
              <a:buFont typeface="Wingdings" panose="05000000000000000000" pitchFamily="2" charset="2"/>
              <a:buChar char="l"/>
            </a:pPr>
            <a:r>
              <a:rPr lang="en-US" altLang="zh-CN" sz="1200" spc="-20" dirty="0">
                <a:latin typeface="Arial" panose="020B0604020202020204" pitchFamily="34" charset="0"/>
                <a:ea typeface="微软雅黑" panose="020B0503020204020204" pitchFamily="34" charset="-122"/>
              </a:rPr>
              <a:t>Walls, glass, ceramics will bring microwave reflection and penetration attenuation, reduce the sensing distance of the sensor, the thicker the material, the more serious the attenuation</a:t>
            </a:r>
            <a:r>
              <a:rPr lang="en-US" altLang="zh-CN" sz="1200" spc="-20" dirty="0" smtClean="0">
                <a:latin typeface="Arial" panose="020B0604020202020204" pitchFamily="34" charset="0"/>
                <a:ea typeface="微软雅黑" panose="020B0503020204020204" pitchFamily="34" charset="-122"/>
              </a:rPr>
              <a:t>.</a:t>
            </a:r>
          </a:p>
          <a:p>
            <a:pPr marL="171450" indent="-171450">
              <a:lnSpc>
                <a:spcPct val="150000"/>
              </a:lnSpc>
              <a:spcAft>
                <a:spcPct val="0"/>
              </a:spcAft>
              <a:buFont typeface="Wingdings" panose="05000000000000000000" pitchFamily="2" charset="2"/>
              <a:buChar char="l"/>
            </a:pPr>
            <a:r>
              <a:rPr lang="en-US" altLang="zh-CN" sz="1200" spc="-20" dirty="0">
                <a:latin typeface="Arial" panose="020B0604020202020204" pitchFamily="34" charset="0"/>
                <a:ea typeface="微软雅黑" panose="020B0503020204020204" pitchFamily="34" charset="-122"/>
              </a:rPr>
              <a:t>In the actual application environment, the sensing range of microwave sensors will be different due to the different reflectivity of obstacles</a:t>
            </a:r>
            <a:r>
              <a:rPr lang="en-US" altLang="zh-CN" sz="1200" spc="-20" dirty="0" smtClean="0">
                <a:latin typeface="Arial" panose="020B0604020202020204" pitchFamily="34" charset="0"/>
                <a:ea typeface="微软雅黑" panose="020B0503020204020204" pitchFamily="34" charset="-122"/>
              </a:rPr>
              <a:t>.</a:t>
            </a:r>
          </a:p>
          <a:p>
            <a:pPr marL="171450" indent="-171450">
              <a:lnSpc>
                <a:spcPct val="150000"/>
              </a:lnSpc>
              <a:spcAft>
                <a:spcPct val="0"/>
              </a:spcAft>
              <a:buFont typeface="Wingdings" panose="05000000000000000000" pitchFamily="2" charset="2"/>
              <a:buChar char="l"/>
            </a:pPr>
            <a:r>
              <a:rPr lang="en-US" altLang="zh-CN" sz="1200" spc="-20" dirty="0">
                <a:latin typeface="Arial" panose="020B0604020202020204" pitchFamily="34" charset="0"/>
                <a:ea typeface="微软雅黑" panose="020B0503020204020204" pitchFamily="34" charset="-122"/>
              </a:rPr>
              <a:t>If there is a glass barrier between the infrared sensor and the detection object, and the far infrared ray passing through in it,  while the heat source in the detection range is almost not moving or moving at high speed, sensor may not be triggered.</a:t>
            </a:r>
          </a:p>
          <a:p>
            <a:pPr marL="171450" indent="-171450">
              <a:lnSpc>
                <a:spcPct val="150000"/>
              </a:lnSpc>
              <a:spcAft>
                <a:spcPct val="0"/>
              </a:spcAft>
              <a:buFont typeface="Wingdings" panose="05000000000000000000" pitchFamily="2" charset="2"/>
              <a:buChar char="l"/>
            </a:pPr>
            <a:r>
              <a:rPr lang="en-US" altLang="zh-CN" sz="1200" spc="-20" dirty="0">
                <a:latin typeface="Arial" panose="020B0604020202020204" pitchFamily="34" charset="0"/>
                <a:ea typeface="微软雅黑" panose="020B0503020204020204" pitchFamily="34" charset="-122"/>
              </a:rPr>
              <a:t>The movement of animals and objects within the sensing range may cause false triggering, causing the light to turn on.</a:t>
            </a:r>
          </a:p>
          <a:p>
            <a:pPr marL="171450" indent="-171450">
              <a:lnSpc>
                <a:spcPct val="150000"/>
              </a:lnSpc>
              <a:spcAft>
                <a:spcPct val="0"/>
              </a:spcAft>
              <a:buFont typeface="Wingdings" panose="05000000000000000000" pitchFamily="2" charset="2"/>
              <a:buChar char="l"/>
            </a:pPr>
            <a:r>
              <a:rPr lang="en-US" altLang="zh-CN" sz="1200" spc="-20" dirty="0">
                <a:latin typeface="Arial" panose="020B0604020202020204" pitchFamily="34" charset="0"/>
                <a:ea typeface="微软雅黑" panose="020B0503020204020204" pitchFamily="34" charset="-122"/>
              </a:rPr>
              <a:t>Microwave sensor is not suitable for lakes, rivers, seaside and similar places.</a:t>
            </a:r>
          </a:p>
          <a:p>
            <a:pPr marL="171450" indent="-171450">
              <a:lnSpc>
                <a:spcPct val="150000"/>
              </a:lnSpc>
              <a:spcAft>
                <a:spcPct val="0"/>
              </a:spcAft>
              <a:buFont typeface="Wingdings" panose="05000000000000000000" pitchFamily="2" charset="2"/>
              <a:buChar char="l"/>
            </a:pPr>
            <a:r>
              <a:rPr lang="en-US" altLang="zh-CN" sz="1200" spc="-20" dirty="0">
                <a:latin typeface="Arial" panose="020B0604020202020204" pitchFamily="34" charset="0"/>
                <a:ea typeface="微软雅黑" panose="020B0503020204020204" pitchFamily="34" charset="-122"/>
              </a:rPr>
              <a:t>Turn on the switch of the lamp before use. Before installation, test whether the lamp is able to charge and discharge (the solar panel is charging under the sunlight and the lights are off. Solar panels is discharging when panel is fully blocked and lights are on</a:t>
            </a:r>
            <a:r>
              <a:rPr lang="en-US" altLang="zh-CN" sz="1200" spc="-20" dirty="0" smtClean="0">
                <a:latin typeface="Arial" panose="020B0604020202020204" pitchFamily="34" charset="0"/>
                <a:ea typeface="微软雅黑" panose="020B0503020204020204" pitchFamily="34" charset="-122"/>
              </a:rPr>
              <a:t>).</a:t>
            </a:r>
          </a:p>
          <a:p>
            <a:pPr marL="171450" indent="-171450">
              <a:lnSpc>
                <a:spcPct val="150000"/>
              </a:lnSpc>
              <a:spcAft>
                <a:spcPct val="0"/>
              </a:spcAft>
              <a:buFont typeface="Wingdings" panose="05000000000000000000" pitchFamily="2" charset="2"/>
              <a:buChar char="l"/>
            </a:pPr>
            <a:r>
              <a:rPr lang="en-US" altLang="zh-CN" sz="1200" spc="-20" dirty="0">
                <a:latin typeface="Arial" panose="020B0604020202020204" pitchFamily="34" charset="0"/>
                <a:ea typeface="微软雅黑" panose="020B0503020204020204" pitchFamily="34" charset="-122"/>
              </a:rPr>
              <a:t>Do not put the lamp in water or fire, there may be a risk of explosion.</a:t>
            </a:r>
          </a:p>
          <a:p>
            <a:pPr marL="171450" indent="-171450">
              <a:lnSpc>
                <a:spcPct val="150000"/>
              </a:lnSpc>
              <a:spcAft>
                <a:spcPct val="0"/>
              </a:spcAft>
              <a:buFont typeface="Wingdings" panose="05000000000000000000" pitchFamily="2" charset="2"/>
              <a:buChar char="l"/>
            </a:pPr>
            <a:r>
              <a:rPr lang="en-US" altLang="zh-CN" sz="1200" spc="-20" dirty="0">
                <a:latin typeface="Arial" panose="020B0604020202020204" pitchFamily="34" charset="0"/>
                <a:ea typeface="微软雅黑" panose="020B0503020204020204" pitchFamily="34" charset="-122"/>
              </a:rPr>
              <a:t>This product can withstand hurricanes of Category 14, hurricanes higher than Category 14 may cause damage to the product</a:t>
            </a:r>
            <a:r>
              <a:rPr lang="en-US" altLang="zh-CN" sz="1200" spc="-20" dirty="0" smtClean="0">
                <a:latin typeface="Arial" panose="020B0604020202020204" pitchFamily="34" charset="0"/>
                <a:ea typeface="微软雅黑" panose="020B0503020204020204" pitchFamily="34" charset="-122"/>
              </a:rPr>
              <a:t>.</a:t>
            </a:r>
          </a:p>
          <a:p>
            <a:pPr>
              <a:lnSpc>
                <a:spcPct val="150000"/>
              </a:lnSpc>
              <a:spcAft>
                <a:spcPct val="0"/>
              </a:spcAft>
            </a:pPr>
            <a:endParaRPr lang="en-US" altLang="zh-CN" sz="1200" spc="-20" dirty="0" smtClean="0">
              <a:latin typeface="Arial" panose="020B0604020202020204" pitchFamily="34" charset="0"/>
              <a:ea typeface="微软雅黑" panose="020B0503020204020204" pitchFamily="34" charset="-122"/>
            </a:endParaRPr>
          </a:p>
        </p:txBody>
      </p:sp>
    </p:spTree>
    <p:extLst>
      <p:ext uri="{BB962C8B-B14F-4D97-AF65-F5344CB8AC3E}">
        <p14:creationId xmlns:p14="http://schemas.microsoft.com/office/powerpoint/2010/main" val="1264418447"/>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468644" y="8868866"/>
            <a:ext cx="6693982" cy="0"/>
          </a:xfrm>
          <a:prstGeom prst="line">
            <a:avLst/>
          </a:prstGeom>
        </p:spPr>
        <p:style>
          <a:lnRef idx="1">
            <a:schemeClr val="accent1"/>
          </a:lnRef>
          <a:fillRef idx="0">
            <a:schemeClr val="accent1"/>
          </a:fillRef>
          <a:effectRef idx="0">
            <a:schemeClr val="accent1"/>
          </a:effectRef>
          <a:fontRef idx="minor">
            <a:schemeClr val="tx1"/>
          </a:fontRef>
        </p:style>
      </p:cxnSp>
      <p:sp>
        <p:nvSpPr>
          <p:cNvPr id="5" name="object 6"/>
          <p:cNvSpPr txBox="1"/>
          <p:nvPr/>
        </p:nvSpPr>
        <p:spPr>
          <a:xfrm>
            <a:off x="468644" y="9084890"/>
            <a:ext cx="5969756" cy="923330"/>
          </a:xfrm>
          <a:prstGeom prst="rect">
            <a:avLst/>
          </a:prstGeom>
        </p:spPr>
        <p:txBody>
          <a:bodyPr vert="horz" wrap="square" lIns="0" tIns="0" rIns="0" bIns="0" rtlCol="0">
            <a:spAutoFit/>
          </a:bodyPr>
          <a:lstStyle>
            <a:defPPr>
              <a:defRPr lang="en-US"/>
            </a:defPPr>
            <a:lvl1pPr>
              <a:defRPr sz="1200">
                <a:latin typeface="微软雅黑" panose="020B0503020204020204" pitchFamily="34" charset="-122"/>
                <a:ea typeface="微软雅黑" panose="020B0503020204020204" pitchFamily="34" charset="-122"/>
              </a:defRPr>
            </a:lvl1pPr>
          </a:lstStyle>
          <a:p>
            <a:r>
              <a:rPr lang="en-US" altLang="zh-CN" sz="1000" dirty="0">
                <a:latin typeface="Arial" panose="020B0604020202020204" pitchFamily="34" charset="0"/>
                <a:cs typeface="Arial" panose="020B0604020202020204" pitchFamily="34" charset="0"/>
              </a:rPr>
              <a:t>HQ Address: 112 </a:t>
            </a:r>
            <a:r>
              <a:rPr lang="en-US" altLang="zh-CN" sz="1000" dirty="0" err="1">
                <a:latin typeface="Arial" panose="020B0604020202020204" pitchFamily="34" charset="0"/>
                <a:cs typeface="Arial" panose="020B0604020202020204" pitchFamily="34" charset="0"/>
              </a:rPr>
              <a:t>Yongfu</a:t>
            </a:r>
            <a:r>
              <a:rPr lang="en-US" altLang="zh-CN" sz="1000" dirty="0">
                <a:latin typeface="Arial" panose="020B0604020202020204" pitchFamily="34" charset="0"/>
                <a:cs typeface="Arial" panose="020B0604020202020204" pitchFamily="34" charset="0"/>
              </a:rPr>
              <a:t> Rd., </a:t>
            </a:r>
            <a:r>
              <a:rPr lang="en-US" altLang="zh-CN" sz="1000" dirty="0" err="1">
                <a:latin typeface="Arial" panose="020B0604020202020204" pitchFamily="34" charset="0"/>
                <a:cs typeface="Arial" panose="020B0604020202020204" pitchFamily="34" charset="0"/>
              </a:rPr>
              <a:t>Qiaotou</a:t>
            </a:r>
            <a:r>
              <a:rPr lang="en-US" altLang="zh-CN" sz="1000" dirty="0">
                <a:latin typeface="Arial" panose="020B0604020202020204" pitchFamily="34" charset="0"/>
                <a:cs typeface="Arial" panose="020B0604020202020204" pitchFamily="34" charset="0"/>
              </a:rPr>
              <a:t> Village, </a:t>
            </a:r>
            <a:r>
              <a:rPr lang="en-US" altLang="zh-CN" sz="1000" dirty="0" err="1">
                <a:latin typeface="Arial" panose="020B0604020202020204" pitchFamily="34" charset="0"/>
                <a:cs typeface="Arial" panose="020B0604020202020204" pitchFamily="34" charset="0"/>
              </a:rPr>
              <a:t>Fuyong</a:t>
            </a:r>
            <a:r>
              <a:rPr lang="en-US" altLang="zh-CN" sz="1000" dirty="0">
                <a:latin typeface="Arial" panose="020B0604020202020204" pitchFamily="34" charset="0"/>
                <a:cs typeface="Arial" panose="020B0604020202020204" pitchFamily="34" charset="0"/>
              </a:rPr>
              <a:t> Town, </a:t>
            </a:r>
            <a:r>
              <a:rPr lang="en-US" altLang="zh-CN" sz="1000" dirty="0" err="1">
                <a:latin typeface="Arial" panose="020B0604020202020204" pitchFamily="34" charset="0"/>
                <a:cs typeface="Arial" panose="020B0604020202020204" pitchFamily="34" charset="0"/>
              </a:rPr>
              <a:t>Baoan</a:t>
            </a:r>
            <a:r>
              <a:rPr lang="en-US" altLang="zh-CN" sz="1000" dirty="0">
                <a:latin typeface="Arial" panose="020B0604020202020204" pitchFamily="34" charset="0"/>
                <a:cs typeface="Arial" panose="020B0604020202020204" pitchFamily="34" charset="0"/>
              </a:rPr>
              <a:t> District, Shenzhen 518103 China. </a:t>
            </a:r>
          </a:p>
          <a:p>
            <a:r>
              <a:rPr lang="en-US" altLang="zh-CN" sz="1000" dirty="0">
                <a:latin typeface="Arial" panose="020B0604020202020204" pitchFamily="34" charset="0"/>
                <a:cs typeface="Arial" panose="020B0604020202020204" pitchFamily="34" charset="0"/>
              </a:rPr>
              <a:t>Manufacturing Base: </a:t>
            </a:r>
            <a:r>
              <a:rPr lang="en-US" altLang="zh-CN" sz="1000" dirty="0" err="1">
                <a:latin typeface="Arial" panose="020B0604020202020204" pitchFamily="34" charset="0"/>
                <a:cs typeface="Arial" panose="020B0604020202020204" pitchFamily="34" charset="0"/>
              </a:rPr>
              <a:t>Unilumin</a:t>
            </a:r>
            <a:r>
              <a:rPr lang="en-US" altLang="zh-CN" sz="1000" dirty="0">
                <a:latin typeface="Arial" panose="020B0604020202020204" pitchFamily="34" charset="0"/>
                <a:cs typeface="Arial" panose="020B0604020202020204" pitchFamily="34" charset="0"/>
              </a:rPr>
              <a:t> Industrial Park, 6th </a:t>
            </a:r>
            <a:r>
              <a:rPr lang="en-US" altLang="zh-CN" sz="1000" dirty="0" err="1">
                <a:latin typeface="Arial" panose="020B0604020202020204" pitchFamily="34" charset="0"/>
                <a:cs typeface="Arial" panose="020B0604020202020204" pitchFamily="34" charset="0"/>
              </a:rPr>
              <a:t>Lanjing</a:t>
            </a:r>
            <a:r>
              <a:rPr lang="en-US" altLang="zh-CN" sz="1000" dirty="0">
                <a:latin typeface="Arial" panose="020B0604020202020204" pitchFamily="34" charset="0"/>
                <a:cs typeface="Arial" panose="020B0604020202020204" pitchFamily="34" charset="0"/>
              </a:rPr>
              <a:t> North Road, </a:t>
            </a:r>
            <a:r>
              <a:rPr lang="en-US" altLang="zh-CN" sz="1000" dirty="0" err="1">
                <a:latin typeface="Arial" panose="020B0604020202020204" pitchFamily="34" charset="0"/>
                <a:cs typeface="Arial" panose="020B0604020202020204" pitchFamily="34" charset="0"/>
              </a:rPr>
              <a:t>Pingshan</a:t>
            </a:r>
            <a:r>
              <a:rPr lang="en-US" altLang="zh-CN" sz="1000" dirty="0">
                <a:latin typeface="Arial" panose="020B0604020202020204" pitchFamily="34" charset="0"/>
                <a:cs typeface="Arial" panose="020B0604020202020204" pitchFamily="34" charset="0"/>
              </a:rPr>
              <a:t> District, Shenzhen, China.</a:t>
            </a:r>
          </a:p>
          <a:p>
            <a:r>
              <a:rPr lang="en-US" altLang="zh-CN" sz="1000" dirty="0">
                <a:latin typeface="Arial" panose="020B0604020202020204" pitchFamily="34" charset="0"/>
                <a:cs typeface="Arial" panose="020B0604020202020204" pitchFamily="34" charset="0"/>
              </a:rPr>
              <a:t>TEL</a:t>
            </a:r>
            <a:r>
              <a:rPr lang="zh-CN" altLang="zh-CN" sz="1000" dirty="0">
                <a:latin typeface="Arial" panose="020B0604020202020204" pitchFamily="34" charset="0"/>
                <a:cs typeface="Arial" panose="020B0604020202020204" pitchFamily="34" charset="0"/>
              </a:rPr>
              <a:t>：</a:t>
            </a:r>
            <a:r>
              <a:rPr lang="en-US" altLang="zh-CN" sz="1000" dirty="0">
                <a:latin typeface="Arial" panose="020B0604020202020204" pitchFamily="34" charset="0"/>
                <a:cs typeface="Arial" panose="020B0604020202020204" pitchFamily="34" charset="0"/>
              </a:rPr>
              <a:t>+86-0755-29918999</a:t>
            </a:r>
            <a:endParaRPr lang="zh-CN" altLang="zh-CN" sz="1000" dirty="0">
              <a:latin typeface="Arial" panose="020B0604020202020204" pitchFamily="34" charset="0"/>
              <a:cs typeface="Arial" panose="020B0604020202020204" pitchFamily="34" charset="0"/>
            </a:endParaRPr>
          </a:p>
          <a:p>
            <a:r>
              <a:rPr lang="en-US" altLang="zh-CN" sz="1000" dirty="0">
                <a:latin typeface="Arial" panose="020B0604020202020204" pitchFamily="34" charset="0"/>
                <a:cs typeface="Arial" panose="020B0604020202020204" pitchFamily="34" charset="0"/>
              </a:rPr>
              <a:t>FAX</a:t>
            </a:r>
            <a:r>
              <a:rPr lang="zh-CN" altLang="zh-CN" sz="1000" dirty="0">
                <a:latin typeface="Arial" panose="020B0604020202020204" pitchFamily="34" charset="0"/>
                <a:cs typeface="Arial" panose="020B0604020202020204" pitchFamily="34" charset="0"/>
              </a:rPr>
              <a:t>：</a:t>
            </a:r>
            <a:r>
              <a:rPr lang="en-US" altLang="zh-CN" sz="1000" dirty="0">
                <a:latin typeface="Arial" panose="020B0604020202020204" pitchFamily="34" charset="0"/>
                <a:cs typeface="Arial" panose="020B0604020202020204" pitchFamily="34" charset="0"/>
              </a:rPr>
              <a:t>+86-0755-29912092</a:t>
            </a:r>
            <a:endParaRPr lang="zh-CN" altLang="zh-CN" sz="1000" dirty="0">
              <a:latin typeface="Arial" panose="020B0604020202020204" pitchFamily="34" charset="0"/>
              <a:cs typeface="Arial" panose="020B0604020202020204" pitchFamily="34" charset="0"/>
            </a:endParaRPr>
          </a:p>
          <a:p>
            <a:r>
              <a:rPr lang="en-US" altLang="zh-CN" sz="1000" dirty="0">
                <a:latin typeface="Arial" panose="020B0604020202020204" pitchFamily="34" charset="0"/>
                <a:cs typeface="Arial" panose="020B0604020202020204" pitchFamily="34" charset="0"/>
              </a:rPr>
              <a:t>www.unilumin.com </a:t>
            </a:r>
          </a:p>
          <a:p>
            <a:r>
              <a:rPr lang="en-US" altLang="zh-CN" sz="1000" dirty="0">
                <a:latin typeface="Arial" panose="020B0604020202020204" pitchFamily="34" charset="0"/>
                <a:cs typeface="Arial" panose="020B0604020202020204" pitchFamily="34" charset="0"/>
              </a:rPr>
              <a:t>www.unilumin-lighting.com</a:t>
            </a:r>
          </a:p>
        </p:txBody>
      </p:sp>
      <p:sp>
        <p:nvSpPr>
          <p:cNvPr id="6" name="object 6"/>
          <p:cNvSpPr txBox="1"/>
          <p:nvPr/>
        </p:nvSpPr>
        <p:spPr>
          <a:xfrm>
            <a:off x="393874" y="1019994"/>
            <a:ext cx="6621974" cy="3600986"/>
          </a:xfrm>
          <a:prstGeom prst="rect">
            <a:avLst/>
          </a:prstGeom>
        </p:spPr>
        <p:txBody>
          <a:bodyPr vert="horz" wrap="square" lIns="0" tIns="0" rIns="0" bIns="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71450" indent="-171450">
              <a:lnSpc>
                <a:spcPct val="150000"/>
              </a:lnSpc>
              <a:spcAft>
                <a:spcPct val="0"/>
              </a:spcAft>
              <a:buFont typeface="Wingdings" panose="05000000000000000000" pitchFamily="2" charset="2"/>
              <a:buChar char="l"/>
            </a:pPr>
            <a:r>
              <a:rPr lang="en-US" altLang="zh-CN" sz="1200" spc="-20" dirty="0" smtClean="0">
                <a:latin typeface="Arial" panose="020B0604020202020204" pitchFamily="34" charset="0"/>
                <a:ea typeface="微软雅黑" panose="020B0503020204020204" pitchFamily="34" charset="-122"/>
              </a:rPr>
              <a:t>Maintenance/teardown shall be conducted by </a:t>
            </a:r>
            <a:r>
              <a:rPr lang="en-US" altLang="zh-CN" sz="1200" spc="-20" dirty="0">
                <a:latin typeface="Arial" panose="020B0604020202020204" pitchFamily="34" charset="0"/>
                <a:ea typeface="微软雅黑" panose="020B0503020204020204" pitchFamily="34" charset="-122"/>
              </a:rPr>
              <a:t>professional </a:t>
            </a:r>
            <a:r>
              <a:rPr lang="en-US" altLang="zh-CN" sz="1200" spc="-20" dirty="0" smtClean="0">
                <a:latin typeface="Arial" panose="020B0604020202020204" pitchFamily="34" charset="0"/>
                <a:ea typeface="微软雅黑" panose="020B0503020204020204" pitchFamily="34" charset="-122"/>
              </a:rPr>
              <a:t>or </a:t>
            </a:r>
            <a:r>
              <a:rPr lang="en-US" altLang="zh-CN" sz="1200" spc="-20" dirty="0">
                <a:latin typeface="Arial" panose="020B0604020202020204" pitchFamily="34" charset="0"/>
                <a:ea typeface="微软雅黑" panose="020B0503020204020204" pitchFamily="34" charset="-122"/>
              </a:rPr>
              <a:t>technical </a:t>
            </a:r>
            <a:r>
              <a:rPr lang="en-US" altLang="zh-CN" sz="1200" spc="-20" dirty="0" smtClean="0">
                <a:latin typeface="Arial" panose="020B0604020202020204" pitchFamily="34" charset="0"/>
                <a:ea typeface="微软雅黑" panose="020B0503020204020204" pitchFamily="34" charset="-122"/>
              </a:rPr>
              <a:t>personnel. For </a:t>
            </a:r>
            <a:r>
              <a:rPr lang="en-US" altLang="zh-CN" sz="1200" spc="-20" dirty="0">
                <a:latin typeface="Arial" panose="020B0604020202020204" pitchFamily="34" charset="0"/>
                <a:ea typeface="微软雅黑" panose="020B0503020204020204" pitchFamily="34" charset="-122"/>
              </a:rPr>
              <a:t>the lamps </a:t>
            </a:r>
            <a:r>
              <a:rPr lang="en-US" altLang="zh-CN" sz="1200" spc="-20" dirty="0" smtClean="0">
                <a:latin typeface="Arial" panose="020B0604020202020204" pitchFamily="34" charset="0"/>
                <a:ea typeface="微软雅黑" panose="020B0503020204020204" pitchFamily="34" charset="-122"/>
              </a:rPr>
              <a:t>are no longer in service, </a:t>
            </a:r>
            <a:r>
              <a:rPr lang="en-US" altLang="zh-CN" sz="1200" spc="-20" dirty="0">
                <a:latin typeface="Arial" panose="020B0604020202020204" pitchFamily="34" charset="0"/>
                <a:ea typeface="微软雅黑" panose="020B0503020204020204" pitchFamily="34" charset="-122"/>
              </a:rPr>
              <a:t>the battery needs to be taken out by </a:t>
            </a:r>
            <a:r>
              <a:rPr lang="en-US" altLang="zh-CN" sz="1200" spc="-20" dirty="0" smtClean="0">
                <a:latin typeface="Arial" panose="020B0604020202020204" pitchFamily="34" charset="0"/>
                <a:ea typeface="微软雅黑" panose="020B0503020204020204" pitchFamily="34" charset="-122"/>
              </a:rPr>
              <a:t>professionals too.</a:t>
            </a:r>
            <a:endParaRPr lang="en-US" altLang="zh-CN" sz="1200" spc="-20" dirty="0">
              <a:latin typeface="Arial" panose="020B0604020202020204" pitchFamily="34" charset="0"/>
              <a:ea typeface="微软雅黑" panose="020B0503020204020204" pitchFamily="34" charset="-122"/>
            </a:endParaRPr>
          </a:p>
          <a:p>
            <a:pPr marL="171450" indent="-171450">
              <a:lnSpc>
                <a:spcPct val="150000"/>
              </a:lnSpc>
              <a:spcAft>
                <a:spcPct val="0"/>
              </a:spcAft>
              <a:buFont typeface="Wingdings" panose="05000000000000000000" pitchFamily="2" charset="2"/>
              <a:buChar char="l"/>
            </a:pPr>
            <a:r>
              <a:rPr lang="en-US" altLang="zh-CN" sz="1200" spc="-20" dirty="0" smtClean="0">
                <a:latin typeface="Arial" panose="020B0604020202020204" pitchFamily="34" charset="0"/>
                <a:ea typeface="微软雅黑" panose="020B0503020204020204" pitchFamily="34" charset="-122"/>
              </a:rPr>
              <a:t>If there is a need for change of light source </a:t>
            </a:r>
            <a:r>
              <a:rPr lang="en-US" altLang="zh-CN" sz="1200" spc="-20" dirty="0">
                <a:latin typeface="Arial" panose="020B0604020202020204" pitchFamily="34" charset="0"/>
                <a:ea typeface="微软雅黑" panose="020B0503020204020204" pitchFamily="34" charset="-122"/>
              </a:rPr>
              <a:t>in this </a:t>
            </a:r>
            <a:r>
              <a:rPr lang="en-US" altLang="zh-CN" sz="1200" spc="-20" dirty="0" smtClean="0">
                <a:latin typeface="Arial" panose="020B0604020202020204" pitchFamily="34" charset="0"/>
                <a:ea typeface="微软雅黑" panose="020B0503020204020204" pitchFamily="34" charset="-122"/>
              </a:rPr>
              <a:t>lamp, it </a:t>
            </a:r>
            <a:r>
              <a:rPr lang="en-US" altLang="zh-CN" sz="1200" spc="-20" dirty="0">
                <a:latin typeface="Arial" panose="020B0604020202020204" pitchFamily="34" charset="0"/>
                <a:ea typeface="微软雅黑" panose="020B0503020204020204" pitchFamily="34" charset="-122"/>
              </a:rPr>
              <a:t>should be replaced by the manufacturer or its service agent or a similarly qualified </a:t>
            </a:r>
            <a:r>
              <a:rPr lang="en-US" altLang="zh-CN" sz="1200" spc="-20" dirty="0" smtClean="0">
                <a:latin typeface="Arial" panose="020B0604020202020204" pitchFamily="34" charset="0"/>
                <a:ea typeface="微软雅黑" panose="020B0503020204020204" pitchFamily="34" charset="-122"/>
              </a:rPr>
              <a:t>person.</a:t>
            </a:r>
            <a:endParaRPr lang="en-US" altLang="zh-CN" sz="1200" spc="-20" dirty="0">
              <a:latin typeface="Arial" panose="020B0604020202020204" pitchFamily="34" charset="0"/>
              <a:ea typeface="微软雅黑" panose="020B0503020204020204" pitchFamily="34" charset="-122"/>
            </a:endParaRPr>
          </a:p>
          <a:p>
            <a:pPr marL="171450" indent="-171450">
              <a:lnSpc>
                <a:spcPct val="150000"/>
              </a:lnSpc>
              <a:spcAft>
                <a:spcPct val="0"/>
              </a:spcAft>
              <a:buFont typeface="Wingdings" panose="05000000000000000000" pitchFamily="2" charset="2"/>
              <a:buChar char="l"/>
            </a:pPr>
            <a:r>
              <a:rPr lang="en-US" altLang="zh-CN" sz="1200" spc="-20" dirty="0" smtClean="0">
                <a:latin typeface="Arial" panose="020B0604020202020204" pitchFamily="34" charset="0"/>
                <a:ea typeface="微软雅黑" panose="020B0503020204020204" pitchFamily="34" charset="-122"/>
              </a:rPr>
              <a:t>The </a:t>
            </a:r>
            <a:r>
              <a:rPr lang="en-US" altLang="zh-CN" sz="1200" spc="-20" dirty="0">
                <a:latin typeface="Arial" panose="020B0604020202020204" pitchFamily="34" charset="0"/>
                <a:ea typeface="微软雅黑" panose="020B0503020204020204" pitchFamily="34" charset="-122"/>
              </a:rPr>
              <a:t>product contains lithium batteries</a:t>
            </a:r>
            <a:r>
              <a:rPr lang="en-US" altLang="zh-CN" sz="1200" spc="-20" dirty="0" smtClean="0">
                <a:latin typeface="Arial" panose="020B0604020202020204" pitchFamily="34" charset="0"/>
                <a:ea typeface="微软雅黑" panose="020B0503020204020204" pitchFamily="34" charset="-122"/>
              </a:rPr>
              <a:t>, which is </a:t>
            </a:r>
            <a:r>
              <a:rPr lang="en-US" altLang="zh-CN" sz="1200" spc="-20" dirty="0">
                <a:latin typeface="Arial" panose="020B0604020202020204" pitchFamily="34" charset="0"/>
                <a:ea typeface="微软雅黑" panose="020B0503020204020204" pitchFamily="34" charset="-122"/>
              </a:rPr>
              <a:t>regarded as flammable and explosive </a:t>
            </a:r>
            <a:r>
              <a:rPr lang="en-US" altLang="zh-CN" sz="1200" spc="-20" dirty="0" smtClean="0">
                <a:latin typeface="Arial" panose="020B0604020202020204" pitchFamily="34" charset="0"/>
                <a:ea typeface="微软雅黑" panose="020B0503020204020204" pitchFamily="34" charset="-122"/>
              </a:rPr>
              <a:t>materials. Please </a:t>
            </a:r>
            <a:r>
              <a:rPr lang="en-US" altLang="zh-CN" sz="1200" spc="-20" dirty="0">
                <a:latin typeface="Arial" panose="020B0604020202020204" pitchFamily="34" charset="0"/>
                <a:ea typeface="微软雅黑" panose="020B0503020204020204" pitchFamily="34" charset="-122"/>
              </a:rPr>
              <a:t>abide by the air transportation regulations during </a:t>
            </a:r>
            <a:r>
              <a:rPr lang="en-US" altLang="zh-CN" sz="1200" spc="-20" dirty="0" smtClean="0">
                <a:latin typeface="Arial" panose="020B0604020202020204" pitchFamily="34" charset="0"/>
                <a:ea typeface="微软雅黑" panose="020B0503020204020204" pitchFamily="34" charset="-122"/>
              </a:rPr>
              <a:t>transportation: do </a:t>
            </a:r>
            <a:r>
              <a:rPr lang="en-US" altLang="zh-CN" sz="1200" spc="-20" dirty="0">
                <a:latin typeface="Arial" panose="020B0604020202020204" pitchFamily="34" charset="0"/>
                <a:ea typeface="微软雅黑" panose="020B0503020204020204" pitchFamily="34" charset="-122"/>
              </a:rPr>
              <a:t>not fall violently </a:t>
            </a:r>
            <a:r>
              <a:rPr lang="en-US" altLang="zh-CN" sz="1200" spc="-20" dirty="0" smtClean="0">
                <a:latin typeface="Arial" panose="020B0604020202020204" pitchFamily="34" charset="0"/>
                <a:ea typeface="微软雅黑" panose="020B0503020204020204" pitchFamily="34" charset="-122"/>
              </a:rPr>
              <a:t>and lift the </a:t>
            </a:r>
            <a:r>
              <a:rPr lang="en-US" altLang="zh-CN" sz="1200" spc="-20" dirty="0">
                <a:latin typeface="Arial" panose="020B0604020202020204" pitchFamily="34" charset="0"/>
                <a:ea typeface="微软雅黑" panose="020B0503020204020204" pitchFamily="34" charset="-122"/>
              </a:rPr>
              <a:t>package gently during </a:t>
            </a:r>
            <a:r>
              <a:rPr lang="en-US" altLang="zh-CN" sz="1200" spc="-20" dirty="0" smtClean="0">
                <a:latin typeface="Arial" panose="020B0604020202020204" pitchFamily="34" charset="0"/>
                <a:ea typeface="微软雅黑" panose="020B0503020204020204" pitchFamily="34" charset="-122"/>
              </a:rPr>
              <a:t>transportation. </a:t>
            </a:r>
            <a:r>
              <a:rPr lang="en-US" altLang="zh-CN" sz="1200" spc="-20" dirty="0">
                <a:latin typeface="Arial" panose="020B0604020202020204" pitchFamily="34" charset="0"/>
                <a:ea typeface="微软雅黑" panose="020B0503020204020204" pitchFamily="34" charset="-122"/>
              </a:rPr>
              <a:t>Storage should be separated from other items to avoid </a:t>
            </a:r>
            <a:r>
              <a:rPr lang="en-US" altLang="zh-CN" sz="1200" spc="-20" dirty="0" smtClean="0">
                <a:latin typeface="Arial" panose="020B0604020202020204" pitchFamily="34" charset="0"/>
                <a:ea typeface="微软雅黑" panose="020B0503020204020204" pitchFamily="34" charset="-122"/>
              </a:rPr>
              <a:t>damage.</a:t>
            </a:r>
            <a:endParaRPr lang="en-US" altLang="zh-CN" sz="1200" spc="-20" dirty="0" smtClean="0">
              <a:solidFill>
                <a:srgbClr val="FF0000"/>
              </a:solidFill>
              <a:latin typeface="Arial" panose="020B0604020202020204" pitchFamily="34" charset="0"/>
              <a:ea typeface="微软雅黑" panose="020B0503020204020204" pitchFamily="34" charset="-122"/>
            </a:endParaRPr>
          </a:p>
          <a:p>
            <a:pPr marL="171450" indent="-171450">
              <a:lnSpc>
                <a:spcPct val="150000"/>
              </a:lnSpc>
              <a:spcAft>
                <a:spcPct val="0"/>
              </a:spcAft>
              <a:buFont typeface="Wingdings" panose="05000000000000000000" pitchFamily="2" charset="2"/>
              <a:buChar char="l"/>
            </a:pPr>
            <a:r>
              <a:rPr lang="en-US" altLang="zh-CN" sz="1200" spc="-20" dirty="0">
                <a:latin typeface="Arial" panose="020B0604020202020204" pitchFamily="34" charset="0"/>
                <a:ea typeface="微软雅黑" panose="020B0503020204020204" pitchFamily="34" charset="-122"/>
              </a:rPr>
              <a:t>When the continuous rainy days are longer than the design days, the battery power will be drained. Due to the extremely low charging efficiency in rainy days, you may see the working time is short, this is normal. The working time will improve when the sunny days is back.  </a:t>
            </a:r>
          </a:p>
          <a:p>
            <a:pPr marL="171450" indent="-171450">
              <a:lnSpc>
                <a:spcPct val="150000"/>
              </a:lnSpc>
              <a:spcAft>
                <a:spcPct val="0"/>
              </a:spcAft>
              <a:buFont typeface="Wingdings" panose="05000000000000000000" pitchFamily="2" charset="2"/>
              <a:buChar char="l"/>
            </a:pPr>
            <a:r>
              <a:rPr lang="en-US" altLang="zh-CN" sz="1200" spc="-20" dirty="0">
                <a:latin typeface="Arial" panose="020B0604020202020204" pitchFamily="34" charset="0"/>
                <a:ea typeface="微软雅黑" panose="020B0503020204020204" pitchFamily="34" charset="-122"/>
              </a:rPr>
              <a:t>Product specifications are subject to change without notice, and the final interpretation right of this specification belongs to the manufacturer.</a:t>
            </a:r>
            <a:endParaRPr lang="en-US" altLang="zh-CN" sz="1200" spc="-20" dirty="0" smtClean="0">
              <a:solidFill>
                <a:srgbClr val="FF0000"/>
              </a:solidFill>
              <a:latin typeface="Arial" panose="020B0604020202020204" pitchFamily="34" charset="0"/>
              <a:ea typeface="微软雅黑" panose="020B0503020204020204" pitchFamily="34" charset="-122"/>
            </a:endParaRPr>
          </a:p>
        </p:txBody>
      </p:sp>
    </p:spTree>
    <p:extLst>
      <p:ext uri="{BB962C8B-B14F-4D97-AF65-F5344CB8AC3E}">
        <p14:creationId xmlns:p14="http://schemas.microsoft.com/office/powerpoint/2010/main" val="507744237"/>
      </p:ext>
    </p:extLst>
  </p:cSld>
  <p:clrMapOvr>
    <a:masterClrMapping/>
  </p:clrMapOvr>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S_NET" val="4.0.30319.42000"/>
  <p:tag name="AS_OS" val="Microsoft Windows NT 6.2.9200.0"/>
  <p:tag name="AS_RELEASE_DATE" val="2021.05.14"/>
  <p:tag name="AS_TITLE" val="Aspose.Slides for .NET 2.0"/>
  <p:tag name="AS_VERSION" val="21.5"/>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pitchFamily="34" charset="0"/>
        <a:cs typeface="Arial" pitchFamily="34" charset="0"/>
        <a:font script="Jpan" typeface="ＭＳ%20Ｐゴシック"/>
        <a:font script="Hang" typeface="맑은%20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pitchFamily="34" charset="0"/>
        <a:cs typeface="Arial" pitchFamily="34" charset="0"/>
        <a:font script="Jpan" typeface="ＭＳ%20Ｐゴシック"/>
        <a:font script="Hang" typeface="맑은%20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7606</TotalTime>
  <Words>1394</Words>
  <Application>Microsoft Office PowerPoint</Application>
  <PresentationFormat>自定义</PresentationFormat>
  <Paragraphs>179</Paragraphs>
  <Slides>7</Slides>
  <Notes>1</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7</vt:i4>
      </vt:variant>
    </vt:vector>
  </HeadingPairs>
  <TitlesOfParts>
    <vt:vector size="13" baseType="lpstr">
      <vt:lpstr>宋体</vt:lpstr>
      <vt:lpstr>微软雅黑</vt:lpstr>
      <vt:lpstr>Arial</vt:lpstr>
      <vt:lpstr>Calibri</vt:lpstr>
      <vt:lpstr>Wingdings</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刘凤霞</dc:creator>
  <cp:lastModifiedBy>陈智瑜</cp:lastModifiedBy>
  <cp:revision>570</cp:revision>
  <cp:lastPrinted>2021-08-23T14:17:03Z</cp:lastPrinted>
  <dcterms:created xsi:type="dcterms:W3CDTF">2021-08-20T07:18:54Z</dcterms:created>
  <dcterms:modified xsi:type="dcterms:W3CDTF">2023-08-23T03:43:29Z</dcterms:modified>
</cp:coreProperties>
</file>